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Nunito"/>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21" roundtripDataSignature="AMtx7miRFfjrl96GYldc8Qzt9tzSKtVI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Nunito-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Nunito-italic.fntdata"/><Relationship Id="rId6" Type="http://schemas.openxmlformats.org/officeDocument/2006/relationships/slide" Target="slides/slide1.xml"/><Relationship Id="rId18" Type="http://schemas.openxmlformats.org/officeDocument/2006/relationships/font" Target="fonts/Nunito-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ectorstock.com/royalty-free-vector/black-weighing-scale-vector-10441708"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inclipart.com/maxpin/ihmiwmh/"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stockphoto.com/videos/webcam-spy"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In this course, you have been developing your computer programming </a:t>
            </a:r>
            <a:r>
              <a:rPr lang="en" sz="1600"/>
              <a:t>skills</a:t>
            </a:r>
            <a:r>
              <a:rPr lang="en" sz="1600"/>
              <a:t>, and some day soon you’ll be putting your </a:t>
            </a:r>
            <a:r>
              <a:rPr lang="en" sz="1600"/>
              <a:t>skills</a:t>
            </a:r>
            <a:r>
              <a:rPr lang="en" sz="1600"/>
              <a:t> to work – maybe as a programmer for a software development company. Today we’re going to start thinking through some of the challenges you might face in your future work.  Specifically, we’ll start answering two questions.</a:t>
            </a:r>
            <a:endParaRPr sz="16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4" name="Google Shape;204;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Image: vector stock (</a:t>
            </a:r>
            <a:r>
              <a:rPr lang="en" u="sng">
                <a:solidFill>
                  <a:schemeClr val="hlink"/>
                </a:solidFill>
                <a:hlinkClick r:id="rId2"/>
              </a:rPr>
              <a:t>https://www.vectorstock.com/royalty-free-vector/black-weighing-scale-vector-10441708</a:t>
            </a:r>
            <a:r>
              <a:rPr lang="en"/>
              <a:t>)</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b="1" lang="en" sz="1600">
                <a:solidFill>
                  <a:schemeClr val="dk1"/>
                </a:solidFill>
              </a:rPr>
              <a:t>Script:</a:t>
            </a:r>
            <a:endParaRPr b="1"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ProctorU won’t anyone leave after they enter the online testing room, which may seem fair, unless you’re one of the students who lost internet connection during the exam and was not allowed to continue when their connection was restored. Students with good internet connections have access to the exam, while students who can’t afford reliable internet don’t have the same opportunity to succeed.  That’s not fair.</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Now, much of the time, violating a right will also affect a person’s wellbeing. The students who are unfairly prevented from completing their tests, for instance, both had their right to fair treatment violated, and were made worse off.  </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But a right can be violated even a person’s well-being is not affected at all.  Let’s imaging a student who has their privacy violated by the requirement to have their webcam on. Perhaps the proctor learns all sorts of </a:t>
            </a:r>
            <a:r>
              <a:rPr lang="en" sz="1600"/>
              <a:t>information</a:t>
            </a:r>
            <a:r>
              <a:rPr lang="en" sz="1600"/>
              <a:t> about the student against their wishes, but never uses that information to harm them in any way.  This is a violation of that student’s right to privacy even if their wellbeing is never affected, indeed, even if they never learn that the invasion of privacy has occurred.</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Now you can already see how complicated it can be to learn about all the stakeholders, and how they can be negatively or positively affected by the application. To recap, here is the vocabulary we have learned that will help you think </a:t>
            </a:r>
            <a:r>
              <a:rPr lang="en" sz="1600"/>
              <a:t>through</a:t>
            </a:r>
            <a:r>
              <a:rPr lang="en" sz="1600"/>
              <a:t> these issues. When you are making a design decision, you have to think about all the stakeholders – anyone who might be affected – and then notice what kind of stakes, or interests, they have in the decision. Ask yourself whether they have concerns about their wellbeing, like happiness or money, or the violation of their rights, like privacy or fairness, or all of the above.</a:t>
            </a:r>
            <a:endParaRPr sz="1600"/>
          </a:p>
          <a:p>
            <a:pPr indent="0" lvl="0" marL="0" rtl="0" algn="l">
              <a:lnSpc>
                <a:spcPct val="100000"/>
              </a:lnSpc>
              <a:spcBef>
                <a:spcPts val="0"/>
              </a:spcBef>
              <a:spcAft>
                <a:spcPts val="0"/>
              </a:spcAft>
              <a:buSzPts val="1100"/>
              <a:buNone/>
            </a:pPr>
            <a:br>
              <a:rPr lang="en" sz="1600"/>
            </a:br>
            <a:r>
              <a:rPr lang="en" sz="1600"/>
              <a:t>Don’t worry if you’re still a little bit uncertain about how to consider all of these different stakeholders. You’ll be practising these skills further in the upcoming embedded ethics module. See you there! </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Source for image: Pinclipart (</a:t>
            </a:r>
            <a:r>
              <a:rPr lang="en" u="sng">
                <a:solidFill>
                  <a:schemeClr val="hlink"/>
                </a:solidFill>
                <a:hlinkClick r:id="rId2"/>
              </a:rPr>
              <a:t>https://www.pinclipart.com/maxpin/ihmiwmh/</a:t>
            </a:r>
            <a:r>
              <a:rPr lang="en"/>
              <a:t>)</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 sz="1600"/>
              <a:t>Script:</a:t>
            </a:r>
            <a:endParaRPr b="1" sz="1600"/>
          </a:p>
          <a:p>
            <a:pPr indent="0" lvl="0" marL="0" rtl="0" algn="l">
              <a:spcBef>
                <a:spcPts val="0"/>
              </a:spcBef>
              <a:spcAft>
                <a:spcPts val="0"/>
              </a:spcAft>
              <a:buClr>
                <a:schemeClr val="dk1"/>
              </a:buClr>
              <a:buSzPts val="1100"/>
              <a:buFont typeface="Arial"/>
              <a:buNone/>
            </a:pPr>
            <a:r>
              <a:rPr lang="en" sz="1600">
                <a:solidFill>
                  <a:schemeClr val="dk1"/>
                </a:solidFill>
              </a:rPr>
              <a:t>(1) what groups of people might be affected by the decisions you make when you design an application, and (2) what kinds of negative and positive effects could these groups experience as a result of your design choices?</a:t>
            </a:r>
            <a:endParaRPr sz="16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So first of all, what groups are we talking about? Who might be affected by design choices?</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Let’s introduce the first piece of terminology.  We’ll call anyone who might be affected by a decision a </a:t>
            </a:r>
            <a:r>
              <a:rPr i="1" lang="en" sz="1600"/>
              <a:t>stakeholder</a:t>
            </a:r>
            <a:r>
              <a:rPr lang="en" sz="1600"/>
              <a:t> in that decision.  A stakeholder is anyone who has a stake, or interest, in the decision. So when computer programmers are designing applications, which groups are stakeholders in their decisions?</a:t>
            </a:r>
            <a:endParaRPr sz="16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 name="Google Shape;1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Lets go through an example: TikTok. I’m sure you’ve all heard of TikTok, but just in case, it’s a video-sharing application that doubles as a social media platform. </a:t>
            </a:r>
            <a:endParaRPr sz="16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6" name="Google Shape;15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600">
                <a:solidFill>
                  <a:schemeClr val="dk1"/>
                </a:solidFill>
              </a:rPr>
              <a:t>Script:</a:t>
            </a:r>
            <a:endParaRPr b="1"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So some of the stakeholders in TikTok are obvious: The corporation, ByteDance, which created the application’ employees at that corporation; consumers who download and use the app; and distributors, like Google play and iTunes, who have an economic interest in the application.  But there are also many other stakeholders in TikTok who might not be as obvious. For example, anyone who is in the background of a viral video that ends up on TikTok.</a:t>
            </a:r>
            <a:endParaRPr sz="1600">
              <a:solidFill>
                <a:schemeClr val="dk1"/>
              </a:solidFill>
            </a:endParaRPr>
          </a:p>
          <a:p>
            <a:pPr indent="0" lvl="0" marL="0" rtl="0" algn="l">
              <a:spcBef>
                <a:spcPts val="0"/>
              </a:spcBef>
              <a:spcAft>
                <a:spcPts val="0"/>
              </a:spcAft>
              <a:buClr>
                <a:schemeClr val="dk1"/>
              </a:buClr>
              <a:buSzPts val="1100"/>
              <a:buFont typeface="Arial"/>
              <a:buNone/>
            </a:pPr>
            <a:br>
              <a:rPr lang="en" sz="1600">
                <a:solidFill>
                  <a:schemeClr val="dk1"/>
                </a:solidFill>
              </a:rPr>
            </a:br>
            <a:r>
              <a:rPr lang="en" sz="1600">
                <a:solidFill>
                  <a:schemeClr val="dk1"/>
                </a:solidFill>
              </a:rPr>
              <a:t>Consider this postal worker, who accidentally crashed a dance video, and ended up with millions of views on TikTok.  She didn’t choose to download the application, so she is not a consumer, but she is still affected by the application – she is now internet famous.</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Similarly, other people might be affected by the application, even without downloading the app themselves, because they know people who use it. For example, parents of TikTok users, teachers whose students use the application during class.  And other groups might be affected in other ways. So we might think about artists, whose songs are used in TikTok videos; or media personalities and politicians who have to join TikTok to stay current; or environmental groups, who are affected by the cost of increased streaming and phone use.  </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600">
              <a:solidFill>
                <a:schemeClr val="dk1"/>
              </a:solidFill>
            </a:endParaRPr>
          </a:p>
          <a:p>
            <a:pPr indent="0" lvl="0" marL="0" rtl="0" algn="l">
              <a:spcBef>
                <a:spcPts val="0"/>
              </a:spcBef>
              <a:spcAft>
                <a:spcPts val="0"/>
              </a:spcAft>
              <a:buClr>
                <a:schemeClr val="dk1"/>
              </a:buClr>
              <a:buSzPts val="1100"/>
              <a:buFont typeface="Arial"/>
              <a:buNone/>
            </a:pPr>
            <a:r>
              <a:rPr lang="en" sz="1600">
                <a:solidFill>
                  <a:schemeClr val="dk1"/>
                </a:solidFill>
              </a:rPr>
              <a:t>All these groups are stakeholders.  The programmers who created TikTok need to think about and anticipate the needs of all these different stakeholders who might be affected by the app, even if they are not directly involved in making or using the app.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Now that we’ve identified some stakeholders, we need to think about what kind of stake they have: how are their </a:t>
            </a:r>
            <a:r>
              <a:rPr lang="en" sz="1600"/>
              <a:t>lives</a:t>
            </a:r>
            <a:r>
              <a:rPr lang="en" sz="1600"/>
              <a:t> negatively or positively affected by the application.</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Some stakeholders might just have a small stake in the programming decision. So the average user, like you or I, might just have to weigh the costs and benefits of watching entertaining videos vs possibly wasting time procrastinating. But some groups have bigger stakes, either positive or negative.  For positive, we </a:t>
            </a:r>
            <a:r>
              <a:rPr lang="en" sz="1600"/>
              <a:t>could</a:t>
            </a:r>
            <a:r>
              <a:rPr lang="en" sz="1600"/>
              <a:t> think of TikTok influencers who gain employment </a:t>
            </a:r>
            <a:r>
              <a:rPr lang="en" sz="1600"/>
              <a:t>because</a:t>
            </a:r>
            <a:r>
              <a:rPr lang="en" sz="1600"/>
              <a:t> of their viral videos, while on the negative side, we could think about users who get bullied, or who become trapped because of </a:t>
            </a:r>
            <a:r>
              <a:rPr lang="en" sz="1600"/>
              <a:t>conspiracy</a:t>
            </a:r>
            <a:r>
              <a:rPr lang="en" sz="1600"/>
              <a:t> theories or scams spread on the social media platform.</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To get even more exact about the different kinds of stakes that stakeholders might have, we need to introduce the final piece of vocabulary.  All the examples I’ve used so far have been about </a:t>
            </a:r>
            <a:r>
              <a:rPr i="1" lang="en" sz="1600"/>
              <a:t>well-being.</a:t>
            </a:r>
            <a:endParaRPr sz="16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1100"/>
              <a:buNone/>
            </a:pPr>
            <a:r>
              <a:rPr b="1" lang="en" sz="1600">
                <a:solidFill>
                  <a:schemeClr val="dk1"/>
                </a:solidFill>
              </a:rPr>
              <a:t>Script:</a:t>
            </a:r>
            <a:endParaRPr b="1" sz="1600">
              <a:solidFill>
                <a:schemeClr val="dk1"/>
              </a:solidFill>
            </a:endParaRPr>
          </a:p>
          <a:p>
            <a:pPr indent="0" lvl="0" marL="0" rtl="0" algn="l">
              <a:spcBef>
                <a:spcPts val="0"/>
              </a:spcBef>
              <a:spcAft>
                <a:spcPts val="0"/>
              </a:spcAft>
              <a:buSzPts val="1100"/>
              <a:buNone/>
            </a:pPr>
            <a:r>
              <a:rPr lang="en" sz="1600">
                <a:solidFill>
                  <a:schemeClr val="dk1"/>
                </a:solidFill>
              </a:rPr>
              <a:t>Your well-being is determined by looking at all the different ways your life can go well (money, entertainment, fame, happiness) or poorly (bullying, job loss, or proctrastination). </a:t>
            </a:r>
            <a:endParaRPr sz="1600">
              <a:solidFill>
                <a:schemeClr val="dk1"/>
              </a:solidFill>
            </a:endParaRPr>
          </a:p>
          <a:p>
            <a:pPr indent="0" lvl="0" marL="0" rtl="0" algn="l">
              <a:spcBef>
                <a:spcPts val="0"/>
              </a:spcBef>
              <a:spcAft>
                <a:spcPts val="0"/>
              </a:spcAft>
              <a:buSzPts val="1100"/>
              <a:buNone/>
            </a:pPr>
            <a:r>
              <a:t/>
            </a:r>
            <a:endParaRPr sz="1600">
              <a:solidFill>
                <a:schemeClr val="dk1"/>
              </a:solidFill>
            </a:endParaRPr>
          </a:p>
          <a:p>
            <a:pPr indent="0" lvl="0" marL="0" rtl="0" algn="l">
              <a:spcBef>
                <a:spcPts val="0"/>
              </a:spcBef>
              <a:spcAft>
                <a:spcPts val="0"/>
              </a:spcAft>
              <a:buSzPts val="1100"/>
              <a:buNone/>
            </a:pPr>
            <a:r>
              <a:rPr lang="en" sz="1600">
                <a:solidFill>
                  <a:schemeClr val="dk1"/>
                </a:solidFill>
              </a:rPr>
              <a:t>But some of the effects of an application can take a different form: a violation of a right. The rights that can be violated include privacy (the right to control how your personal information is shared and stored) and the right to fairness (the right to equal treatment and opportunity). </a:t>
            </a:r>
            <a:endParaRPr sz="1600">
              <a:solidFill>
                <a:schemeClr val="dk1"/>
              </a:solidFill>
            </a:endParaRPr>
          </a:p>
          <a:p>
            <a:pPr indent="0" lvl="0" marL="0" rtl="0" algn="l">
              <a:spcBef>
                <a:spcPts val="0"/>
              </a:spcBef>
              <a:spcAft>
                <a:spcPts val="0"/>
              </a:spcAft>
              <a:buClr>
                <a:schemeClr val="dk1"/>
              </a:buClr>
              <a:buSzPts val="1100"/>
              <a:buFont typeface="Arial"/>
              <a:buNone/>
            </a:pPr>
            <a:br>
              <a:rPr lang="en" sz="1600">
                <a:solidFill>
                  <a:schemeClr val="dk1"/>
                </a:solidFill>
              </a:rPr>
            </a:br>
            <a:r>
              <a:rPr lang="en" sz="1600">
                <a:solidFill>
                  <a:schemeClr val="dk1"/>
                </a:solidFill>
              </a:rPr>
              <a:t>To get clearer about what it means to violate a right, let’s look at another example: ProctorU.</a:t>
            </a:r>
            <a:endParaRPr sz="160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9" name="Google Shape;18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600"/>
              <a:t>Script:</a:t>
            </a:r>
            <a:endParaRPr b="1" sz="1600"/>
          </a:p>
          <a:p>
            <a:pPr indent="0" lvl="0" marL="0" rtl="0" algn="l">
              <a:lnSpc>
                <a:spcPct val="100000"/>
              </a:lnSpc>
              <a:spcBef>
                <a:spcPts val="0"/>
              </a:spcBef>
              <a:spcAft>
                <a:spcPts val="0"/>
              </a:spcAft>
              <a:buSzPts val="1100"/>
              <a:buNone/>
            </a:pPr>
            <a:r>
              <a:rPr lang="en" sz="1600"/>
              <a:t>Again, you might have heard of them, but in case you haven’t, it’s an online examine service some universities have used to make sure students don’t cheat on remote-learning tests. A proctor uses the students’ webcams to monitor the students as they take their test.</a:t>
            </a:r>
            <a:endParaRPr sz="1600"/>
          </a:p>
          <a:p>
            <a:pPr indent="0" lvl="0" marL="0" rtl="0" algn="l">
              <a:lnSpc>
                <a:spcPct val="100000"/>
              </a:lnSpc>
              <a:spcBef>
                <a:spcPts val="0"/>
              </a:spcBef>
              <a:spcAft>
                <a:spcPts val="0"/>
              </a:spcAft>
              <a:buSzPts val="1100"/>
              <a:buNone/>
            </a:pPr>
            <a:r>
              <a:t/>
            </a:r>
            <a:endParaRPr sz="1600"/>
          </a:p>
          <a:p>
            <a:pPr indent="0" lvl="0" marL="0" rtl="0" algn="l">
              <a:lnSpc>
                <a:spcPct val="100000"/>
              </a:lnSpc>
              <a:spcBef>
                <a:spcPts val="0"/>
              </a:spcBef>
              <a:spcAft>
                <a:spcPts val="0"/>
              </a:spcAft>
              <a:buSzPts val="1100"/>
              <a:buNone/>
            </a:pPr>
            <a:r>
              <a:rPr lang="en" sz="1600"/>
              <a:t>Now one of the obvious stakeholders in ProctorU is the students, who are forced to use the </a:t>
            </a:r>
            <a:r>
              <a:rPr lang="en" sz="1600"/>
              <a:t>exam-service in their classes. Students might worry that ProctorU violates their privacy, by allowing a stranger, the proctor, to see into their homes.  The proctor may learn things about them by seeing their rooms, or they may even be able to tell where the student is located, by seeing the landmarks out the window. That’s a privacy violation: finding out a piece of private information they shouldn’t have access to.</a:t>
            </a:r>
            <a:endParaRPr sz="16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7" name="Google Shape;19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Image: iStock (</a:t>
            </a:r>
            <a:r>
              <a:rPr lang="en" u="sng">
                <a:solidFill>
                  <a:schemeClr val="hlink"/>
                </a:solidFill>
                <a:hlinkClick r:id="rId2"/>
              </a:rPr>
              <a:t>https://www.istockphoto.com/videos/webcam-spy</a:t>
            </a:r>
            <a:r>
              <a:rPr lang="en"/>
              <a:t>)</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SzPts val="1100"/>
              <a:buNone/>
            </a:pPr>
            <a:r>
              <a:rPr b="1" lang="en" sz="1600">
                <a:solidFill>
                  <a:schemeClr val="dk1"/>
                </a:solidFill>
              </a:rPr>
              <a:t>Script:</a:t>
            </a:r>
            <a:endParaRPr b="1" sz="1600">
              <a:solidFill>
                <a:schemeClr val="dk1"/>
              </a:solidFill>
            </a:endParaRPr>
          </a:p>
          <a:p>
            <a:pPr indent="0" lvl="0" marL="0" rtl="0" algn="l">
              <a:spcBef>
                <a:spcPts val="0"/>
              </a:spcBef>
              <a:spcAft>
                <a:spcPts val="0"/>
              </a:spcAft>
              <a:buSzPts val="1100"/>
              <a:buNone/>
            </a:pPr>
            <a:r>
              <a:rPr lang="en" sz="1600">
                <a:solidFill>
                  <a:schemeClr val="dk1"/>
                </a:solidFill>
              </a:rPr>
              <a:t>Students might also worry that ProctorU violates their right to fair treatment.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13"/>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3"/>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13"/>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13"/>
          <p:cNvGrpSpPr/>
          <p:nvPr/>
        </p:nvGrpSpPr>
        <p:grpSpPr>
          <a:xfrm>
            <a:off x="255200" y="592"/>
            <a:ext cx="2250363" cy="1044300"/>
            <a:chOff x="255200" y="592"/>
            <a:chExt cx="2250363" cy="1044300"/>
          </a:xfrm>
        </p:grpSpPr>
        <p:sp>
          <p:nvSpPr>
            <p:cNvPr id="15" name="Google Shape;15;p13"/>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13"/>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13"/>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 name="Google Shape;18;p13"/>
          <p:cNvGrpSpPr/>
          <p:nvPr/>
        </p:nvGrpSpPr>
        <p:grpSpPr>
          <a:xfrm>
            <a:off x="905395" y="592"/>
            <a:ext cx="2250363" cy="1044300"/>
            <a:chOff x="905395" y="592"/>
            <a:chExt cx="2250363" cy="1044300"/>
          </a:xfrm>
        </p:grpSpPr>
        <p:sp>
          <p:nvSpPr>
            <p:cNvPr id="19" name="Google Shape;19;p13"/>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3"/>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3"/>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 name="Google Shape;22;p13"/>
          <p:cNvGrpSpPr/>
          <p:nvPr/>
        </p:nvGrpSpPr>
        <p:grpSpPr>
          <a:xfrm>
            <a:off x="7057468" y="5088"/>
            <a:ext cx="1851281" cy="752108"/>
            <a:chOff x="6917201" y="0"/>
            <a:chExt cx="2227776" cy="863400"/>
          </a:xfrm>
        </p:grpSpPr>
        <p:sp>
          <p:nvSpPr>
            <p:cNvPr id="23" name="Google Shape;23;p1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1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1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 name="Google Shape;26;p13"/>
          <p:cNvGrpSpPr/>
          <p:nvPr/>
        </p:nvGrpSpPr>
        <p:grpSpPr>
          <a:xfrm>
            <a:off x="6553032" y="4217852"/>
            <a:ext cx="2389067" cy="925737"/>
            <a:chOff x="6917201" y="0"/>
            <a:chExt cx="2227776" cy="863400"/>
          </a:xfrm>
        </p:grpSpPr>
        <p:sp>
          <p:nvSpPr>
            <p:cNvPr id="27" name="Google Shape;27;p13"/>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13"/>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3"/>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 name="Google Shape;30;p13"/>
          <p:cNvGrpSpPr/>
          <p:nvPr/>
        </p:nvGrpSpPr>
        <p:grpSpPr>
          <a:xfrm>
            <a:off x="199149" y="4055652"/>
            <a:ext cx="2795413" cy="1083308"/>
            <a:chOff x="6917201" y="0"/>
            <a:chExt cx="2227776" cy="863400"/>
          </a:xfrm>
        </p:grpSpPr>
        <p:sp>
          <p:nvSpPr>
            <p:cNvPr id="31" name="Google Shape;31;p13"/>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3"/>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 name="Google Shape;34;p13"/>
          <p:cNvSpPr txBox="1"/>
          <p:nvPr>
            <p:ph type="ctrTitle"/>
          </p:nvPr>
        </p:nvSpPr>
        <p:spPr>
          <a:xfrm>
            <a:off x="1858703" y="1822833"/>
            <a:ext cx="5361300" cy="1448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p:txBody>
      </p:sp>
      <p:sp>
        <p:nvSpPr>
          <p:cNvPr id="35" name="Google Shape;35;p13"/>
          <p:cNvSpPr txBox="1"/>
          <p:nvPr>
            <p:ph idx="1" type="subTitle"/>
          </p:nvPr>
        </p:nvSpPr>
        <p:spPr>
          <a:xfrm>
            <a:off x="1858700" y="3413158"/>
            <a:ext cx="5361300" cy="52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1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22"/>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22"/>
          <p:cNvGrpSpPr/>
          <p:nvPr/>
        </p:nvGrpSpPr>
        <p:grpSpPr>
          <a:xfrm>
            <a:off x="5959222" y="4119576"/>
            <a:ext cx="2520951" cy="1024165"/>
            <a:chOff x="6917201" y="0"/>
            <a:chExt cx="2227776" cy="863400"/>
          </a:xfrm>
        </p:grpSpPr>
        <p:sp>
          <p:nvSpPr>
            <p:cNvPr id="112" name="Google Shape;112;p2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22"/>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2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22"/>
          <p:cNvGrpSpPr/>
          <p:nvPr/>
        </p:nvGrpSpPr>
        <p:grpSpPr>
          <a:xfrm>
            <a:off x="199149" y="2"/>
            <a:ext cx="2795413" cy="1083308"/>
            <a:chOff x="6917201" y="0"/>
            <a:chExt cx="2227776" cy="863400"/>
          </a:xfrm>
        </p:grpSpPr>
        <p:sp>
          <p:nvSpPr>
            <p:cNvPr id="116" name="Google Shape;116;p2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2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 name="Google Shape;119;p22"/>
          <p:cNvSpPr txBox="1"/>
          <p:nvPr>
            <p:ph hasCustomPrompt="1" type="title"/>
          </p:nvPr>
        </p:nvSpPr>
        <p:spPr>
          <a:xfrm>
            <a:off x="1385850" y="1383850"/>
            <a:ext cx="6372300" cy="13797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8600"/>
              <a:buNone/>
              <a:defRPr sz="8600">
                <a:solidFill>
                  <a:schemeClr val="dk2"/>
                </a:solidFill>
              </a:defRPr>
            </a:lvl1pPr>
            <a:lvl2pPr lvl="1" algn="ctr">
              <a:lnSpc>
                <a:spcPct val="100000"/>
              </a:lnSpc>
              <a:spcBef>
                <a:spcPts val="0"/>
              </a:spcBef>
              <a:spcAft>
                <a:spcPts val="0"/>
              </a:spcAft>
              <a:buClr>
                <a:schemeClr val="dk2"/>
              </a:buClr>
              <a:buSzPts val="8600"/>
              <a:buNone/>
              <a:defRPr sz="8600">
                <a:solidFill>
                  <a:schemeClr val="dk2"/>
                </a:solidFill>
              </a:defRPr>
            </a:lvl2pPr>
            <a:lvl3pPr lvl="2" algn="ctr">
              <a:lnSpc>
                <a:spcPct val="100000"/>
              </a:lnSpc>
              <a:spcBef>
                <a:spcPts val="0"/>
              </a:spcBef>
              <a:spcAft>
                <a:spcPts val="0"/>
              </a:spcAft>
              <a:buClr>
                <a:schemeClr val="dk2"/>
              </a:buClr>
              <a:buSzPts val="8600"/>
              <a:buNone/>
              <a:defRPr sz="8600">
                <a:solidFill>
                  <a:schemeClr val="dk2"/>
                </a:solidFill>
              </a:defRPr>
            </a:lvl3pPr>
            <a:lvl4pPr lvl="3" algn="ctr">
              <a:lnSpc>
                <a:spcPct val="100000"/>
              </a:lnSpc>
              <a:spcBef>
                <a:spcPts val="0"/>
              </a:spcBef>
              <a:spcAft>
                <a:spcPts val="0"/>
              </a:spcAft>
              <a:buClr>
                <a:schemeClr val="dk2"/>
              </a:buClr>
              <a:buSzPts val="8600"/>
              <a:buNone/>
              <a:defRPr sz="8600">
                <a:solidFill>
                  <a:schemeClr val="dk2"/>
                </a:solidFill>
              </a:defRPr>
            </a:lvl4pPr>
            <a:lvl5pPr lvl="4" algn="ctr">
              <a:lnSpc>
                <a:spcPct val="100000"/>
              </a:lnSpc>
              <a:spcBef>
                <a:spcPts val="0"/>
              </a:spcBef>
              <a:spcAft>
                <a:spcPts val="0"/>
              </a:spcAft>
              <a:buClr>
                <a:schemeClr val="dk2"/>
              </a:buClr>
              <a:buSzPts val="8600"/>
              <a:buNone/>
              <a:defRPr sz="8600">
                <a:solidFill>
                  <a:schemeClr val="dk2"/>
                </a:solidFill>
              </a:defRPr>
            </a:lvl5pPr>
            <a:lvl6pPr lvl="5" algn="ctr">
              <a:lnSpc>
                <a:spcPct val="100000"/>
              </a:lnSpc>
              <a:spcBef>
                <a:spcPts val="0"/>
              </a:spcBef>
              <a:spcAft>
                <a:spcPts val="0"/>
              </a:spcAft>
              <a:buClr>
                <a:schemeClr val="dk2"/>
              </a:buClr>
              <a:buSzPts val="8600"/>
              <a:buNone/>
              <a:defRPr sz="8600">
                <a:solidFill>
                  <a:schemeClr val="dk2"/>
                </a:solidFill>
              </a:defRPr>
            </a:lvl6pPr>
            <a:lvl7pPr lvl="6" algn="ctr">
              <a:lnSpc>
                <a:spcPct val="100000"/>
              </a:lnSpc>
              <a:spcBef>
                <a:spcPts val="0"/>
              </a:spcBef>
              <a:spcAft>
                <a:spcPts val="0"/>
              </a:spcAft>
              <a:buClr>
                <a:schemeClr val="dk2"/>
              </a:buClr>
              <a:buSzPts val="8600"/>
              <a:buNone/>
              <a:defRPr sz="8600">
                <a:solidFill>
                  <a:schemeClr val="dk2"/>
                </a:solidFill>
              </a:defRPr>
            </a:lvl7pPr>
            <a:lvl8pPr lvl="7" algn="ctr">
              <a:lnSpc>
                <a:spcPct val="100000"/>
              </a:lnSpc>
              <a:spcBef>
                <a:spcPts val="0"/>
              </a:spcBef>
              <a:spcAft>
                <a:spcPts val="0"/>
              </a:spcAft>
              <a:buClr>
                <a:schemeClr val="dk2"/>
              </a:buClr>
              <a:buSzPts val="8600"/>
              <a:buNone/>
              <a:defRPr sz="8600">
                <a:solidFill>
                  <a:schemeClr val="dk2"/>
                </a:solidFill>
              </a:defRPr>
            </a:lvl8pPr>
            <a:lvl9pPr lvl="8" algn="ctr">
              <a:lnSpc>
                <a:spcPct val="100000"/>
              </a:lnSpc>
              <a:spcBef>
                <a:spcPts val="0"/>
              </a:spcBef>
              <a:spcAft>
                <a:spcPts val="0"/>
              </a:spcAft>
              <a:buClr>
                <a:schemeClr val="dk2"/>
              </a:buClr>
              <a:buSzPts val="8600"/>
              <a:buNone/>
              <a:defRPr sz="8600">
                <a:solidFill>
                  <a:schemeClr val="dk2"/>
                </a:solidFill>
              </a:defRPr>
            </a:lvl9pPr>
          </a:lstStyle>
          <a:p>
            <a:r>
              <a:t>xx%</a:t>
            </a:r>
          </a:p>
        </p:txBody>
      </p:sp>
      <p:sp>
        <p:nvSpPr>
          <p:cNvPr id="120" name="Google Shape;120;p22"/>
          <p:cNvSpPr txBox="1"/>
          <p:nvPr>
            <p:ph idx="1" type="body"/>
          </p:nvPr>
        </p:nvSpPr>
        <p:spPr>
          <a:xfrm>
            <a:off x="1385850" y="2863850"/>
            <a:ext cx="6372300" cy="641100"/>
          </a:xfrm>
          <a:prstGeom prst="rect">
            <a:avLst/>
          </a:prstGeom>
          <a:noFill/>
          <a:ln>
            <a:noFill/>
          </a:ln>
        </p:spPr>
        <p:txBody>
          <a:bodyPr anchorCtr="0" anchor="t" bIns="91425" lIns="91425" spcFirstLastPara="1" rIns="91425" wrap="square" tIns="91425">
            <a:normAutofit/>
          </a:bodyPr>
          <a:lstStyle>
            <a:lvl1pPr indent="-311150" lvl="0" marL="457200" algn="ctr">
              <a:lnSpc>
                <a:spcPct val="115000"/>
              </a:lnSpc>
              <a:spcBef>
                <a:spcPts val="0"/>
              </a:spcBef>
              <a:spcAft>
                <a:spcPts val="0"/>
              </a:spcAft>
              <a:buSzPts val="1300"/>
              <a:buChar char="●"/>
              <a:defRPr/>
            </a:lvl1pPr>
            <a:lvl2pPr indent="-298450" lvl="1" marL="914400" algn="ctr">
              <a:lnSpc>
                <a:spcPct val="115000"/>
              </a:lnSpc>
              <a:spcBef>
                <a:spcPts val="0"/>
              </a:spcBef>
              <a:spcAft>
                <a:spcPts val="0"/>
              </a:spcAft>
              <a:buSzPts val="1100"/>
              <a:buChar char="○"/>
              <a:defRPr/>
            </a:lvl2pPr>
            <a:lvl3pPr indent="-298450" lvl="2" marL="1371600" algn="ctr">
              <a:lnSpc>
                <a:spcPct val="115000"/>
              </a:lnSpc>
              <a:spcBef>
                <a:spcPts val="0"/>
              </a:spcBef>
              <a:spcAft>
                <a:spcPts val="0"/>
              </a:spcAft>
              <a:buSzPts val="1100"/>
              <a:buChar char="■"/>
              <a:defRPr/>
            </a:lvl3pPr>
            <a:lvl4pPr indent="-298450" lvl="3" marL="1828800" algn="ctr">
              <a:lnSpc>
                <a:spcPct val="115000"/>
              </a:lnSpc>
              <a:spcBef>
                <a:spcPts val="0"/>
              </a:spcBef>
              <a:spcAft>
                <a:spcPts val="0"/>
              </a:spcAft>
              <a:buSzPts val="1100"/>
              <a:buChar char="●"/>
              <a:defRPr/>
            </a:lvl4pPr>
            <a:lvl5pPr indent="-298450" lvl="4" marL="2286000" algn="ctr">
              <a:lnSpc>
                <a:spcPct val="115000"/>
              </a:lnSpc>
              <a:spcBef>
                <a:spcPts val="0"/>
              </a:spcBef>
              <a:spcAft>
                <a:spcPts val="0"/>
              </a:spcAft>
              <a:buSzPts val="1100"/>
              <a:buChar char="○"/>
              <a:defRPr/>
            </a:lvl5pPr>
            <a:lvl6pPr indent="-298450" lvl="5" marL="2743200" algn="ctr">
              <a:lnSpc>
                <a:spcPct val="115000"/>
              </a:lnSpc>
              <a:spcBef>
                <a:spcPts val="0"/>
              </a:spcBef>
              <a:spcAft>
                <a:spcPts val="0"/>
              </a:spcAft>
              <a:buSzPts val="1100"/>
              <a:buChar char="■"/>
              <a:defRPr/>
            </a:lvl6pPr>
            <a:lvl7pPr indent="-298450" lvl="6" marL="3200400" algn="ctr">
              <a:lnSpc>
                <a:spcPct val="115000"/>
              </a:lnSpc>
              <a:spcBef>
                <a:spcPts val="0"/>
              </a:spcBef>
              <a:spcAft>
                <a:spcPts val="0"/>
              </a:spcAft>
              <a:buSzPts val="1100"/>
              <a:buChar char="●"/>
              <a:defRPr/>
            </a:lvl7pPr>
            <a:lvl8pPr indent="-298450" lvl="7" marL="3657600" algn="ctr">
              <a:lnSpc>
                <a:spcPct val="115000"/>
              </a:lnSpc>
              <a:spcBef>
                <a:spcPts val="0"/>
              </a:spcBef>
              <a:spcAft>
                <a:spcPts val="0"/>
              </a:spcAft>
              <a:buSzPts val="1100"/>
              <a:buChar char="○"/>
              <a:defRPr/>
            </a:lvl8pPr>
            <a:lvl9pPr indent="-298450" lvl="8" marL="4114800" algn="ctr">
              <a:lnSpc>
                <a:spcPct val="115000"/>
              </a:lnSpc>
              <a:spcBef>
                <a:spcPts val="0"/>
              </a:spcBef>
              <a:spcAft>
                <a:spcPts val="0"/>
              </a:spcAft>
              <a:buSzPts val="1100"/>
              <a:buChar char="■"/>
              <a:defRPr/>
            </a:lvl9pPr>
          </a:lstStyle>
          <a:p/>
        </p:txBody>
      </p:sp>
      <p:sp>
        <p:nvSpPr>
          <p:cNvPr id="121" name="Google Shape;121;p2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2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37" name="Shape 37"/>
        <p:cNvGrpSpPr/>
        <p:nvPr/>
      </p:nvGrpSpPr>
      <p:grpSpPr>
        <a:xfrm>
          <a:off x="0" y="0"/>
          <a:ext cx="0" cy="0"/>
          <a:chOff x="0" y="0"/>
          <a:chExt cx="0" cy="0"/>
        </a:xfrm>
      </p:grpSpPr>
      <p:sp>
        <p:nvSpPr>
          <p:cNvPr id="38" name="Google Shape;38;p1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1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1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42" name="Google Shape;42;p14"/>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43" name="Google Shape;43;p1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44" name="Shape 44"/>
        <p:cNvGrpSpPr/>
        <p:nvPr/>
      </p:nvGrpSpPr>
      <p:grpSpPr>
        <a:xfrm>
          <a:off x="0" y="0"/>
          <a:ext cx="0" cy="0"/>
          <a:chOff x="0" y="0"/>
          <a:chExt cx="0" cy="0"/>
        </a:xfrm>
      </p:grpSpPr>
      <p:sp>
        <p:nvSpPr>
          <p:cNvPr id="45" name="Google Shape;45;p15"/>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 name="Google Shape;46;p15"/>
          <p:cNvGrpSpPr/>
          <p:nvPr/>
        </p:nvGrpSpPr>
        <p:grpSpPr>
          <a:xfrm>
            <a:off x="5594191" y="3961115"/>
            <a:ext cx="2910144" cy="1182340"/>
            <a:chOff x="6917201" y="0"/>
            <a:chExt cx="2227776" cy="863400"/>
          </a:xfrm>
        </p:grpSpPr>
        <p:sp>
          <p:nvSpPr>
            <p:cNvPr id="47" name="Google Shape;47;p15"/>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5"/>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15"/>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 name="Google Shape;50;p15"/>
          <p:cNvGrpSpPr/>
          <p:nvPr/>
        </p:nvGrpSpPr>
        <p:grpSpPr>
          <a:xfrm>
            <a:off x="199149" y="2"/>
            <a:ext cx="2795413" cy="1083308"/>
            <a:chOff x="6917201" y="0"/>
            <a:chExt cx="2227776" cy="863400"/>
          </a:xfrm>
        </p:grpSpPr>
        <p:sp>
          <p:nvSpPr>
            <p:cNvPr id="51" name="Google Shape;51;p15"/>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 name="Google Shape;54;p15"/>
          <p:cNvSpPr txBox="1"/>
          <p:nvPr>
            <p:ph type="title"/>
          </p:nvPr>
        </p:nvSpPr>
        <p:spPr>
          <a:xfrm>
            <a:off x="1888684" y="1746100"/>
            <a:ext cx="5377500" cy="16461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Clr>
                <a:schemeClr val="dk2"/>
              </a:buClr>
              <a:buSzPts val="3200"/>
              <a:buNone/>
              <a:defRPr sz="3200">
                <a:solidFill>
                  <a:schemeClr val="dk2"/>
                </a:solidFill>
              </a:defRPr>
            </a:lvl1pPr>
            <a:lvl2pPr lvl="1" algn="ctr">
              <a:lnSpc>
                <a:spcPct val="100000"/>
              </a:lnSpc>
              <a:spcBef>
                <a:spcPts val="0"/>
              </a:spcBef>
              <a:spcAft>
                <a:spcPts val="0"/>
              </a:spcAft>
              <a:buClr>
                <a:schemeClr val="dk2"/>
              </a:buClr>
              <a:buSzPts val="3200"/>
              <a:buNone/>
              <a:defRPr sz="3200">
                <a:solidFill>
                  <a:schemeClr val="dk2"/>
                </a:solidFill>
              </a:defRPr>
            </a:lvl2pPr>
            <a:lvl3pPr lvl="2" algn="ctr">
              <a:lnSpc>
                <a:spcPct val="100000"/>
              </a:lnSpc>
              <a:spcBef>
                <a:spcPts val="0"/>
              </a:spcBef>
              <a:spcAft>
                <a:spcPts val="0"/>
              </a:spcAft>
              <a:buClr>
                <a:schemeClr val="dk2"/>
              </a:buClr>
              <a:buSzPts val="3200"/>
              <a:buNone/>
              <a:defRPr sz="3200">
                <a:solidFill>
                  <a:schemeClr val="dk2"/>
                </a:solidFill>
              </a:defRPr>
            </a:lvl3pPr>
            <a:lvl4pPr lvl="3" algn="ctr">
              <a:lnSpc>
                <a:spcPct val="100000"/>
              </a:lnSpc>
              <a:spcBef>
                <a:spcPts val="0"/>
              </a:spcBef>
              <a:spcAft>
                <a:spcPts val="0"/>
              </a:spcAft>
              <a:buClr>
                <a:schemeClr val="dk2"/>
              </a:buClr>
              <a:buSzPts val="3200"/>
              <a:buNone/>
              <a:defRPr sz="3200">
                <a:solidFill>
                  <a:schemeClr val="dk2"/>
                </a:solidFill>
              </a:defRPr>
            </a:lvl4pPr>
            <a:lvl5pPr lvl="4" algn="ctr">
              <a:lnSpc>
                <a:spcPct val="100000"/>
              </a:lnSpc>
              <a:spcBef>
                <a:spcPts val="0"/>
              </a:spcBef>
              <a:spcAft>
                <a:spcPts val="0"/>
              </a:spcAft>
              <a:buClr>
                <a:schemeClr val="dk2"/>
              </a:buClr>
              <a:buSzPts val="3200"/>
              <a:buNone/>
              <a:defRPr sz="3200">
                <a:solidFill>
                  <a:schemeClr val="dk2"/>
                </a:solidFill>
              </a:defRPr>
            </a:lvl5pPr>
            <a:lvl6pPr lvl="5" algn="ctr">
              <a:lnSpc>
                <a:spcPct val="100000"/>
              </a:lnSpc>
              <a:spcBef>
                <a:spcPts val="0"/>
              </a:spcBef>
              <a:spcAft>
                <a:spcPts val="0"/>
              </a:spcAft>
              <a:buClr>
                <a:schemeClr val="dk2"/>
              </a:buClr>
              <a:buSzPts val="3200"/>
              <a:buNone/>
              <a:defRPr sz="3200">
                <a:solidFill>
                  <a:schemeClr val="dk2"/>
                </a:solidFill>
              </a:defRPr>
            </a:lvl6pPr>
            <a:lvl7pPr lvl="6" algn="ctr">
              <a:lnSpc>
                <a:spcPct val="100000"/>
              </a:lnSpc>
              <a:spcBef>
                <a:spcPts val="0"/>
              </a:spcBef>
              <a:spcAft>
                <a:spcPts val="0"/>
              </a:spcAft>
              <a:buClr>
                <a:schemeClr val="dk2"/>
              </a:buClr>
              <a:buSzPts val="3200"/>
              <a:buNone/>
              <a:defRPr sz="3200">
                <a:solidFill>
                  <a:schemeClr val="dk2"/>
                </a:solidFill>
              </a:defRPr>
            </a:lvl7pPr>
            <a:lvl8pPr lvl="7" algn="ctr">
              <a:lnSpc>
                <a:spcPct val="100000"/>
              </a:lnSpc>
              <a:spcBef>
                <a:spcPts val="0"/>
              </a:spcBef>
              <a:spcAft>
                <a:spcPts val="0"/>
              </a:spcAft>
              <a:buClr>
                <a:schemeClr val="dk2"/>
              </a:buClr>
              <a:buSzPts val="3200"/>
              <a:buNone/>
              <a:defRPr sz="3200">
                <a:solidFill>
                  <a:schemeClr val="dk2"/>
                </a:solidFill>
              </a:defRPr>
            </a:lvl8pPr>
            <a:lvl9pPr lvl="8" algn="ctr">
              <a:lnSpc>
                <a:spcPct val="100000"/>
              </a:lnSpc>
              <a:spcBef>
                <a:spcPts val="0"/>
              </a:spcBef>
              <a:spcAft>
                <a:spcPts val="0"/>
              </a:spcAft>
              <a:buClr>
                <a:schemeClr val="dk2"/>
              </a:buClr>
              <a:buSzPts val="3200"/>
              <a:buNone/>
              <a:defRPr sz="3200">
                <a:solidFill>
                  <a:schemeClr val="dk2"/>
                </a:solidFill>
              </a:defRPr>
            </a:lvl9pPr>
          </a:lstStyle>
          <a:p/>
        </p:txBody>
      </p:sp>
      <p:sp>
        <p:nvSpPr>
          <p:cNvPr id="55" name="Google Shape;55;p1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1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6"/>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1" name="Google Shape;61;p16"/>
          <p:cNvSpPr txBox="1"/>
          <p:nvPr>
            <p:ph idx="1" type="body"/>
          </p:nvPr>
        </p:nvSpPr>
        <p:spPr>
          <a:xfrm>
            <a:off x="819150"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2" name="Google Shape;62;p16"/>
          <p:cNvSpPr txBox="1"/>
          <p:nvPr>
            <p:ph idx="2" type="body"/>
          </p:nvPr>
        </p:nvSpPr>
        <p:spPr>
          <a:xfrm>
            <a:off x="4638675" y="1990725"/>
            <a:ext cx="3686100" cy="24480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3" name="Google Shape;63;p1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1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7"/>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7"/>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69" name="Google Shape;69;p1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18"/>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8"/>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8"/>
          <p:cNvSpPr txBox="1"/>
          <p:nvPr>
            <p:ph type="title"/>
          </p:nvPr>
        </p:nvSpPr>
        <p:spPr>
          <a:xfrm>
            <a:off x="819150" y="845600"/>
            <a:ext cx="3709200" cy="1383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75" name="Google Shape;75;p18"/>
          <p:cNvSpPr txBox="1"/>
          <p:nvPr>
            <p:ph idx="1" type="body"/>
          </p:nvPr>
        </p:nvSpPr>
        <p:spPr>
          <a:xfrm>
            <a:off x="830700" y="2319050"/>
            <a:ext cx="3709200" cy="21198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76" name="Google Shape;76;p1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19"/>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9"/>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0" name="Google Shape;80;p19"/>
          <p:cNvGrpSpPr/>
          <p:nvPr/>
        </p:nvGrpSpPr>
        <p:grpSpPr>
          <a:xfrm>
            <a:off x="255991" y="-118"/>
            <a:ext cx="2251347" cy="1043408"/>
            <a:chOff x="3961956" y="4383950"/>
            <a:chExt cx="1160548" cy="548700"/>
          </a:xfrm>
        </p:grpSpPr>
        <p:sp>
          <p:nvSpPr>
            <p:cNvPr id="81" name="Google Shape;81;p19"/>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9"/>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9"/>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1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 name="Google Shape;85;p19"/>
          <p:cNvGrpSpPr/>
          <p:nvPr/>
        </p:nvGrpSpPr>
        <p:grpSpPr>
          <a:xfrm>
            <a:off x="34934" y="4522125"/>
            <a:ext cx="1593305" cy="617072"/>
            <a:chOff x="6917201" y="0"/>
            <a:chExt cx="2227776" cy="863400"/>
          </a:xfrm>
        </p:grpSpPr>
        <p:sp>
          <p:nvSpPr>
            <p:cNvPr id="86" name="Google Shape;86;p19"/>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9"/>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9"/>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 name="Google Shape;89;p19"/>
          <p:cNvGrpSpPr/>
          <p:nvPr/>
        </p:nvGrpSpPr>
        <p:grpSpPr>
          <a:xfrm>
            <a:off x="5886353" y="1243"/>
            <a:ext cx="3257454" cy="1261514"/>
            <a:chOff x="6917201" y="0"/>
            <a:chExt cx="2227776" cy="863400"/>
          </a:xfrm>
        </p:grpSpPr>
        <p:sp>
          <p:nvSpPr>
            <p:cNvPr id="90" name="Google Shape;90;p19"/>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9"/>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9"/>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19"/>
          <p:cNvSpPr txBox="1"/>
          <p:nvPr>
            <p:ph type="title"/>
          </p:nvPr>
        </p:nvSpPr>
        <p:spPr>
          <a:xfrm>
            <a:off x="1393929" y="1301146"/>
            <a:ext cx="6366900" cy="25392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94" name="Google Shape;94;p1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20"/>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20"/>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2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20"/>
          <p:cNvSpPr txBox="1"/>
          <p:nvPr>
            <p:ph type="title"/>
          </p:nvPr>
        </p:nvSpPr>
        <p:spPr>
          <a:xfrm>
            <a:off x="819150" y="845600"/>
            <a:ext cx="6424200" cy="705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100" name="Google Shape;100;p20"/>
          <p:cNvSpPr txBox="1"/>
          <p:nvPr>
            <p:ph idx="1" type="subTitle"/>
          </p:nvPr>
        </p:nvSpPr>
        <p:spPr>
          <a:xfrm>
            <a:off x="819150" y="1550700"/>
            <a:ext cx="5859900" cy="393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Clr>
                <a:schemeClr val="lt1"/>
              </a:buClr>
              <a:buSzPts val="1600"/>
              <a:buNone/>
              <a:defRPr sz="1600">
                <a:solidFill>
                  <a:schemeClr val="lt1"/>
                </a:solidFill>
              </a:defRPr>
            </a:lvl2pPr>
            <a:lvl3pPr lvl="2" algn="l">
              <a:lnSpc>
                <a:spcPct val="100000"/>
              </a:lnSpc>
              <a:spcBef>
                <a:spcPts val="0"/>
              </a:spcBef>
              <a:spcAft>
                <a:spcPts val="0"/>
              </a:spcAft>
              <a:buClr>
                <a:schemeClr val="lt1"/>
              </a:buClr>
              <a:buSzPts val="1600"/>
              <a:buNone/>
              <a:defRPr sz="1600">
                <a:solidFill>
                  <a:schemeClr val="lt1"/>
                </a:solidFill>
              </a:defRPr>
            </a:lvl3pPr>
            <a:lvl4pPr lvl="3" algn="l">
              <a:lnSpc>
                <a:spcPct val="100000"/>
              </a:lnSpc>
              <a:spcBef>
                <a:spcPts val="0"/>
              </a:spcBef>
              <a:spcAft>
                <a:spcPts val="0"/>
              </a:spcAft>
              <a:buClr>
                <a:schemeClr val="lt1"/>
              </a:buClr>
              <a:buSzPts val="1600"/>
              <a:buNone/>
              <a:defRPr sz="1600">
                <a:solidFill>
                  <a:schemeClr val="lt1"/>
                </a:solidFill>
              </a:defRPr>
            </a:lvl4pPr>
            <a:lvl5pPr lvl="4" algn="l">
              <a:lnSpc>
                <a:spcPct val="100000"/>
              </a:lnSpc>
              <a:spcBef>
                <a:spcPts val="0"/>
              </a:spcBef>
              <a:spcAft>
                <a:spcPts val="0"/>
              </a:spcAft>
              <a:buClr>
                <a:schemeClr val="lt1"/>
              </a:buClr>
              <a:buSzPts val="1600"/>
              <a:buNone/>
              <a:defRPr sz="1600">
                <a:solidFill>
                  <a:schemeClr val="lt1"/>
                </a:solidFill>
              </a:defRPr>
            </a:lvl5pPr>
            <a:lvl6pPr lvl="5" algn="l">
              <a:lnSpc>
                <a:spcPct val="100000"/>
              </a:lnSpc>
              <a:spcBef>
                <a:spcPts val="0"/>
              </a:spcBef>
              <a:spcAft>
                <a:spcPts val="0"/>
              </a:spcAft>
              <a:buClr>
                <a:schemeClr val="lt1"/>
              </a:buClr>
              <a:buSzPts val="1600"/>
              <a:buNone/>
              <a:defRPr sz="1600">
                <a:solidFill>
                  <a:schemeClr val="lt1"/>
                </a:solidFill>
              </a:defRPr>
            </a:lvl6pPr>
            <a:lvl7pPr lvl="6" algn="l">
              <a:lnSpc>
                <a:spcPct val="100000"/>
              </a:lnSpc>
              <a:spcBef>
                <a:spcPts val="0"/>
              </a:spcBef>
              <a:spcAft>
                <a:spcPts val="0"/>
              </a:spcAft>
              <a:buClr>
                <a:schemeClr val="lt1"/>
              </a:buClr>
              <a:buSzPts val="1600"/>
              <a:buNone/>
              <a:defRPr sz="1600">
                <a:solidFill>
                  <a:schemeClr val="lt1"/>
                </a:solidFill>
              </a:defRPr>
            </a:lvl7pPr>
            <a:lvl8pPr lvl="7" algn="l">
              <a:lnSpc>
                <a:spcPct val="100000"/>
              </a:lnSpc>
              <a:spcBef>
                <a:spcPts val="0"/>
              </a:spcBef>
              <a:spcAft>
                <a:spcPts val="0"/>
              </a:spcAft>
              <a:buClr>
                <a:schemeClr val="lt1"/>
              </a:buClr>
              <a:buSzPts val="1600"/>
              <a:buNone/>
              <a:defRPr sz="1600">
                <a:solidFill>
                  <a:schemeClr val="lt1"/>
                </a:solidFill>
              </a:defRPr>
            </a:lvl8pPr>
            <a:lvl9pPr lvl="8" algn="l">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20"/>
          <p:cNvSpPr txBox="1"/>
          <p:nvPr>
            <p:ph idx="2" type="body"/>
          </p:nvPr>
        </p:nvSpPr>
        <p:spPr>
          <a:xfrm>
            <a:off x="819150" y="2467050"/>
            <a:ext cx="5859900" cy="209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02" name="Google Shape;102;p2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21"/>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21"/>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21"/>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21"/>
          <p:cNvSpPr txBox="1"/>
          <p:nvPr>
            <p:ph idx="1" type="body"/>
          </p:nvPr>
        </p:nvSpPr>
        <p:spPr>
          <a:xfrm>
            <a:off x="328025" y="4163500"/>
            <a:ext cx="7415100" cy="605100"/>
          </a:xfrm>
          <a:prstGeom prst="rect">
            <a:avLst/>
          </a:prstGeom>
          <a:noFill/>
          <a:ln>
            <a:noFill/>
          </a:ln>
        </p:spPr>
        <p:txBody>
          <a:bodyPr anchorCtr="0" anchor="b"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108" name="Google Shape;108;p2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1pPr>
            <a:lvl2pPr lvl="1"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2pPr>
            <a:lvl3pPr lvl="2"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3pPr>
            <a:lvl4pPr lvl="3"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4pPr>
            <a:lvl5pPr lvl="4"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5pPr>
            <a:lvl6pPr lvl="5"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6pPr>
            <a:lvl7pPr lvl="6"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7pPr>
            <a:lvl8pPr lvl="7"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8pPr>
            <a:lvl9pPr lvl="8" marR="0" rtl="0" algn="l">
              <a:lnSpc>
                <a:spcPct val="100000"/>
              </a:lnSpc>
              <a:spcBef>
                <a:spcPts val="0"/>
              </a:spcBef>
              <a:spcAft>
                <a:spcPts val="0"/>
              </a:spcAft>
              <a:buClr>
                <a:schemeClr val="lt1"/>
              </a:buClr>
              <a:buSzPts val="2800"/>
              <a:buFont typeface="Nunito"/>
              <a:buNone/>
              <a:defRPr b="0" i="0" sz="2800" u="none" cap="none" strike="noStrike">
                <a:solidFill>
                  <a:schemeClr val="lt1"/>
                </a:solidFill>
                <a:latin typeface="Nunito"/>
                <a:ea typeface="Nunito"/>
                <a:cs typeface="Nunito"/>
                <a:sym typeface="Nunito"/>
              </a:defRPr>
            </a:lvl9pPr>
          </a:lstStyle>
          <a:p/>
        </p:txBody>
      </p:sp>
      <p:sp>
        <p:nvSpPr>
          <p:cNvPr id="7" name="Google Shape;7;p12"/>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dk2"/>
              </a:buClr>
              <a:buSzPts val="1300"/>
              <a:buFont typeface="Calibri"/>
              <a:buChar char="●"/>
              <a:defRPr b="0" i="0" sz="1300" u="none" cap="none" strike="noStrike">
                <a:solidFill>
                  <a:schemeClr val="dk2"/>
                </a:solidFill>
                <a:latin typeface="Calibri"/>
                <a:ea typeface="Calibri"/>
                <a:cs typeface="Calibri"/>
                <a:sym typeface="Calibri"/>
              </a:defRPr>
            </a:lvl1pPr>
            <a:lvl2pPr indent="-298450" lvl="1" marL="914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2pPr>
            <a:lvl3pPr indent="-298450" lvl="2" marL="1371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3pPr>
            <a:lvl4pPr indent="-298450" lvl="3" marL="1828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4pPr>
            <a:lvl5pPr indent="-298450" lvl="4" marL="22860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5pPr>
            <a:lvl6pPr indent="-298450" lvl="5" marL="27432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6pPr>
            <a:lvl7pPr indent="-298450" lvl="6" marL="32004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7pPr>
            <a:lvl8pPr indent="-298450" lvl="7" marL="36576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8pPr>
            <a:lvl9pPr indent="-298450" lvl="8" marL="4114800" marR="0" rtl="0" algn="l">
              <a:lnSpc>
                <a:spcPct val="115000"/>
              </a:lnSpc>
              <a:spcBef>
                <a:spcPts val="0"/>
              </a:spcBef>
              <a:spcAft>
                <a:spcPts val="0"/>
              </a:spcAft>
              <a:buClr>
                <a:schemeClr val="dk2"/>
              </a:buClr>
              <a:buSzPts val="1100"/>
              <a:buFont typeface="Calibri"/>
              <a:buChar char="■"/>
              <a:defRPr b="0" i="0" sz="1100" u="none" cap="none" strike="noStrike">
                <a:solidFill>
                  <a:schemeClr val="dk2"/>
                </a:solidFill>
                <a:latin typeface="Calibri"/>
                <a:ea typeface="Calibri"/>
                <a:cs typeface="Calibri"/>
                <a:sym typeface="Calibri"/>
              </a:defRPr>
            </a:lvl9pPr>
          </a:lstStyle>
          <a:p/>
        </p:txBody>
      </p:sp>
      <p:sp>
        <p:nvSpPr>
          <p:cNvPr id="8" name="Google Shape;8;p1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1" Type="http://schemas.openxmlformats.org/officeDocument/2006/relationships/image" Target="../media/image13.png"/><Relationship Id="rId10" Type="http://schemas.openxmlformats.org/officeDocument/2006/relationships/image" Target="../media/image18.jpg"/><Relationship Id="rId13" Type="http://schemas.openxmlformats.org/officeDocument/2006/relationships/image" Target="../media/image5.jpg"/><Relationship Id="rId12"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6.jpg"/><Relationship Id="rId9" Type="http://schemas.openxmlformats.org/officeDocument/2006/relationships/image" Target="../media/image12.jpg"/><Relationship Id="rId14" Type="http://schemas.openxmlformats.org/officeDocument/2006/relationships/image" Target="../media/image15.jpg"/><Relationship Id="rId5" Type="http://schemas.openxmlformats.org/officeDocument/2006/relationships/hyperlink" Target="https://www.vectorstock.com/royalty-free-vector/people-with-phone-cartoon-young-people-vector-21146011" TargetMode="External"/><Relationship Id="rId6" Type="http://schemas.openxmlformats.org/officeDocument/2006/relationships/hyperlink" Target="https://www.shutterstock.com/image-photo/male-female-professionals-teamworking-during-brainstorming-1727882593" TargetMode="External"/><Relationship Id="rId7" Type="http://schemas.openxmlformats.org/officeDocument/2006/relationships/image" Target="../media/image20.jpg"/><Relationship Id="rId8"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
          <p:cNvSpPr txBox="1"/>
          <p:nvPr>
            <p:ph type="ctrTitle"/>
          </p:nvPr>
        </p:nvSpPr>
        <p:spPr>
          <a:xfrm>
            <a:off x="1091425" y="1822825"/>
            <a:ext cx="7276200" cy="1448100"/>
          </a:xfrm>
          <a:prstGeom prst="rect">
            <a:avLst/>
          </a:prstGeom>
          <a:noFill/>
          <a:ln>
            <a:noFill/>
          </a:ln>
        </p:spPr>
        <p:txBody>
          <a:bodyPr anchorCtr="0" anchor="ctr" bIns="91425" lIns="91425" spcFirstLastPara="1" rIns="91425" wrap="square" tIns="91425">
            <a:normAutofit/>
          </a:bodyPr>
          <a:lstStyle/>
          <a:p>
            <a:pPr indent="0" lvl="0" marL="0" rtl="0" algn="ctr">
              <a:lnSpc>
                <a:spcPct val="100000"/>
              </a:lnSpc>
              <a:spcBef>
                <a:spcPts val="0"/>
              </a:spcBef>
              <a:spcAft>
                <a:spcPts val="0"/>
              </a:spcAft>
              <a:buSzPts val="3800"/>
              <a:buNone/>
            </a:pPr>
            <a:r>
              <a:rPr lang="en"/>
              <a:t>Embedded Ethics:</a:t>
            </a:r>
            <a:endParaRPr/>
          </a:p>
          <a:p>
            <a:pPr indent="0" lvl="0" marL="0" rtl="0" algn="ctr">
              <a:lnSpc>
                <a:spcPct val="100000"/>
              </a:lnSpc>
              <a:spcBef>
                <a:spcPts val="0"/>
              </a:spcBef>
              <a:spcAft>
                <a:spcPts val="0"/>
              </a:spcAft>
              <a:buSzPts val="3800"/>
              <a:buNone/>
            </a:pPr>
            <a:r>
              <a:rPr lang="en"/>
              <a:t>Thinking about Stakeholders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id="206" name="Google Shape;206;p10"/>
          <p:cNvPicPr preferRelativeResize="0"/>
          <p:nvPr/>
        </p:nvPicPr>
        <p:blipFill rotWithShape="1">
          <a:blip r:embed="rId3">
            <a:alphaModFix/>
          </a:blip>
          <a:srcRect b="0" l="0" r="0" t="0"/>
          <a:stretch/>
        </p:blipFill>
        <p:spPr>
          <a:xfrm>
            <a:off x="2480338" y="266650"/>
            <a:ext cx="4183326" cy="4610199"/>
          </a:xfrm>
          <a:prstGeom prst="rect">
            <a:avLst/>
          </a:prstGeom>
          <a:noFill/>
          <a:ln>
            <a:noFill/>
          </a:ln>
        </p:spPr>
      </p:pic>
      <p:sp>
        <p:nvSpPr>
          <p:cNvPr id="207" name="Google Shape;207;p10"/>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ph idx="1" type="body"/>
          </p:nvPr>
        </p:nvSpPr>
        <p:spPr>
          <a:xfrm>
            <a:off x="819150" y="397500"/>
            <a:ext cx="7505700" cy="1321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b="1" lang="en" sz="3200" u="sng"/>
              <a:t>Stakeholder</a:t>
            </a:r>
            <a:r>
              <a:rPr lang="en" sz="3200"/>
              <a:t>: Someone who will be affected by, and so has a “stake” in, a decision</a:t>
            </a:r>
            <a:endParaRPr sz="3200"/>
          </a:p>
        </p:txBody>
      </p:sp>
      <p:sp>
        <p:nvSpPr>
          <p:cNvPr id="213" name="Google Shape;213;p11"/>
          <p:cNvSpPr txBox="1"/>
          <p:nvPr>
            <p:ph idx="1" type="body"/>
          </p:nvPr>
        </p:nvSpPr>
        <p:spPr>
          <a:xfrm>
            <a:off x="906950" y="1718700"/>
            <a:ext cx="7505700" cy="1296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b="1" lang="en" sz="3200" u="sng"/>
              <a:t>Wellbeing:</a:t>
            </a:r>
            <a:r>
              <a:rPr lang="en" sz="3200"/>
              <a:t> All the different ways your life can go well or poorly</a:t>
            </a:r>
            <a:r>
              <a:rPr b="1" lang="en" sz="3200" u="sng"/>
              <a:t> </a:t>
            </a:r>
            <a:endParaRPr b="1" sz="3200" u="sng"/>
          </a:p>
        </p:txBody>
      </p:sp>
      <p:sp>
        <p:nvSpPr>
          <p:cNvPr id="214" name="Google Shape;214;p11"/>
          <p:cNvSpPr txBox="1"/>
          <p:nvPr/>
        </p:nvSpPr>
        <p:spPr>
          <a:xfrm>
            <a:off x="906950" y="3152700"/>
            <a:ext cx="75057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sng" cap="none" strike="noStrike">
                <a:solidFill>
                  <a:srgbClr val="000000"/>
                </a:solidFill>
                <a:latin typeface="Calibri"/>
                <a:ea typeface="Calibri"/>
                <a:cs typeface="Calibri"/>
                <a:sym typeface="Calibri"/>
              </a:rPr>
              <a:t>Violation of a Right: </a:t>
            </a:r>
            <a:r>
              <a:rPr b="0" i="0" lang="en" sz="3200" u="none" cap="none" strike="noStrike">
                <a:solidFill>
                  <a:srgbClr val="000000"/>
                </a:solidFill>
                <a:latin typeface="Calibri"/>
                <a:ea typeface="Calibri"/>
                <a:cs typeface="Calibri"/>
                <a:sym typeface="Calibri"/>
              </a:rPr>
              <a:t>When someone is treated in a way they have a right not to be treated</a:t>
            </a:r>
            <a:endParaRPr b="0" i="0" sz="3200" u="none" cap="none" strike="noStrike">
              <a:solidFill>
                <a:srgbClr val="000000"/>
              </a:solidFill>
              <a:latin typeface="Calibri"/>
              <a:ea typeface="Calibri"/>
              <a:cs typeface="Calibri"/>
              <a:sym typeface="Calibri"/>
            </a:endParaRPr>
          </a:p>
        </p:txBody>
      </p:sp>
      <p:sp>
        <p:nvSpPr>
          <p:cNvPr id="215" name="Google Shape;215;p1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
          <p:cNvPicPr preferRelativeResize="0"/>
          <p:nvPr/>
        </p:nvPicPr>
        <p:blipFill rotWithShape="1">
          <a:blip r:embed="rId3">
            <a:alphaModFix/>
          </a:blip>
          <a:srcRect b="0" l="0" r="0" t="0"/>
          <a:stretch/>
        </p:blipFill>
        <p:spPr>
          <a:xfrm>
            <a:off x="363801" y="572000"/>
            <a:ext cx="4415825" cy="4123150"/>
          </a:xfrm>
          <a:prstGeom prst="rect">
            <a:avLst/>
          </a:prstGeom>
          <a:noFill/>
          <a:ln>
            <a:noFill/>
          </a:ln>
        </p:spPr>
      </p:pic>
      <p:pic>
        <p:nvPicPr>
          <p:cNvPr id="134" name="Google Shape;134;p2"/>
          <p:cNvPicPr preferRelativeResize="0"/>
          <p:nvPr/>
        </p:nvPicPr>
        <p:blipFill rotWithShape="1">
          <a:blip r:embed="rId4">
            <a:alphaModFix/>
          </a:blip>
          <a:srcRect b="0" l="0" r="0" t="0"/>
          <a:stretch/>
        </p:blipFill>
        <p:spPr>
          <a:xfrm>
            <a:off x="4882313" y="572000"/>
            <a:ext cx="3896012" cy="3610301"/>
          </a:xfrm>
          <a:prstGeom prst="rect">
            <a:avLst/>
          </a:prstGeom>
          <a:noFill/>
          <a:ln>
            <a:noFill/>
          </a:ln>
        </p:spPr>
      </p:pic>
      <p:sp>
        <p:nvSpPr>
          <p:cNvPr id="135" name="Google Shape;135;p2"/>
          <p:cNvSpPr txBox="1"/>
          <p:nvPr/>
        </p:nvSpPr>
        <p:spPr>
          <a:xfrm>
            <a:off x="689825" y="4453500"/>
            <a:ext cx="4192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Arial"/>
                <a:ea typeface="Arial"/>
                <a:cs typeface="Arial"/>
                <a:sym typeface="Arial"/>
              </a:rPr>
              <a:t>Image credit:: Pinclipart (https://www.pinclipart.com/maxpin/ihmiwmh/)</a:t>
            </a:r>
            <a:endParaRPr b="0" i="0" sz="1100" u="none" cap="none" strike="noStrike">
              <a:solidFill>
                <a:srgbClr val="000000"/>
              </a:solidFill>
              <a:latin typeface="Arial"/>
              <a:ea typeface="Arial"/>
              <a:cs typeface="Arial"/>
              <a:sym typeface="Arial"/>
            </a:endParaRPr>
          </a:p>
        </p:txBody>
      </p:sp>
      <p:sp>
        <p:nvSpPr>
          <p:cNvPr id="136" name="Google Shape;136;p2"/>
          <p:cNvSpPr txBox="1"/>
          <p:nvPr/>
        </p:nvSpPr>
        <p:spPr>
          <a:xfrm>
            <a:off x="5005500" y="4328075"/>
            <a:ext cx="37635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Image credit: Icon library (https://icon-library.com/png/975758.html)</a:t>
            </a:r>
            <a:endParaRPr b="0" i="0" sz="1100" u="none" cap="none" strike="noStrike">
              <a:solidFill>
                <a:srgbClr val="000000"/>
              </a:solidFill>
              <a:latin typeface="Calibri"/>
              <a:ea typeface="Calibri"/>
              <a:cs typeface="Calibri"/>
              <a:sym typeface="Calibri"/>
            </a:endParaRPr>
          </a:p>
        </p:txBody>
      </p:sp>
      <p:sp>
        <p:nvSpPr>
          <p:cNvPr id="137" name="Google Shape;137;p2"/>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3"/>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t/>
            </a:r>
            <a:endParaRPr/>
          </a:p>
        </p:txBody>
      </p:sp>
      <p:sp>
        <p:nvSpPr>
          <p:cNvPr id="143" name="Google Shape;143;p3"/>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b="1" lang="en" sz="3200" u="sng"/>
              <a:t>Stakeholder</a:t>
            </a:r>
            <a:r>
              <a:rPr lang="en" sz="3200"/>
              <a:t>: Someone who will be affected by, and so has a “stake” in, a decision</a:t>
            </a:r>
            <a:endParaRPr sz="3200"/>
          </a:p>
        </p:txBody>
      </p:sp>
      <p:sp>
        <p:nvSpPr>
          <p:cNvPr id="144" name="Google Shape;144;p3"/>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4"/>
          <p:cNvSpPr txBox="1"/>
          <p:nvPr>
            <p:ph type="title"/>
          </p:nvPr>
        </p:nvSpPr>
        <p:spPr>
          <a:xfrm>
            <a:off x="819150" y="845600"/>
            <a:ext cx="7505700" cy="954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3000"/>
              <a:buNone/>
            </a:pPr>
            <a:r>
              <a:t/>
            </a:r>
            <a:endParaRPr/>
          </a:p>
        </p:txBody>
      </p:sp>
      <p:sp>
        <p:nvSpPr>
          <p:cNvPr id="150" name="Google Shape;150;p4"/>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151" name="Google Shape;151;p4"/>
          <p:cNvPicPr preferRelativeResize="0"/>
          <p:nvPr/>
        </p:nvPicPr>
        <p:blipFill rotWithShape="1">
          <a:blip r:embed="rId3">
            <a:alphaModFix/>
          </a:blip>
          <a:srcRect b="0" l="0" r="0" t="0"/>
          <a:stretch/>
        </p:blipFill>
        <p:spPr>
          <a:xfrm>
            <a:off x="689987" y="233275"/>
            <a:ext cx="7764029" cy="4367250"/>
          </a:xfrm>
          <a:prstGeom prst="rect">
            <a:avLst/>
          </a:prstGeom>
          <a:noFill/>
          <a:ln>
            <a:noFill/>
          </a:ln>
        </p:spPr>
      </p:pic>
      <p:sp>
        <p:nvSpPr>
          <p:cNvPr id="152" name="Google Shape;152;p4"/>
          <p:cNvSpPr txBox="1"/>
          <p:nvPr/>
        </p:nvSpPr>
        <p:spPr>
          <a:xfrm>
            <a:off x="664900" y="4600525"/>
            <a:ext cx="29733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Image © ByteDance</a:t>
            </a:r>
            <a:endParaRPr b="0" i="0" sz="1100" u="none" cap="none" strike="noStrike">
              <a:solidFill>
                <a:srgbClr val="000000"/>
              </a:solidFill>
              <a:latin typeface="Calibri"/>
              <a:ea typeface="Calibri"/>
              <a:cs typeface="Calibri"/>
              <a:sym typeface="Calibri"/>
            </a:endParaRPr>
          </a:p>
        </p:txBody>
      </p:sp>
      <p:sp>
        <p:nvSpPr>
          <p:cNvPr id="153" name="Google Shape;153;p4"/>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1"/>
                                        </p:tgtEl>
                                        <p:attrNameLst>
                                          <p:attrName>style.visibility</p:attrName>
                                        </p:attrNameLst>
                                      </p:cBhvr>
                                      <p:to>
                                        <p:strVal val="visible"/>
                                      </p:to>
                                    </p:set>
                                    <p:anim calcmode="lin" valueType="num">
                                      <p:cBhvr additive="base">
                                        <p:cTn dur="1000"/>
                                        <p:tgtEl>
                                          <p:spTgt spid="151"/>
                                        </p:tgtEl>
                                        <p:attrNameLst>
                                          <p:attrName>ppt_w</p:attrName>
                                        </p:attrNameLst>
                                      </p:cBhvr>
                                      <p:tavLst>
                                        <p:tav fmla="" tm="0">
                                          <p:val>
                                            <p:strVal val="0"/>
                                          </p:val>
                                        </p:tav>
                                        <p:tav fmla="" tm="100000">
                                          <p:val>
                                            <p:strVal val="#ppt_w"/>
                                          </p:val>
                                        </p:tav>
                                      </p:tavLst>
                                    </p:anim>
                                    <p:anim calcmode="lin" valueType="num">
                                      <p:cBhvr additive="base">
                                        <p:cTn dur="1000"/>
                                        <p:tgtEl>
                                          <p:spTgt spid="1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5"/>
          <p:cNvPicPr preferRelativeResize="0"/>
          <p:nvPr/>
        </p:nvPicPr>
        <p:blipFill rotWithShape="1">
          <a:blip r:embed="rId3">
            <a:alphaModFix/>
          </a:blip>
          <a:srcRect b="0" l="0" r="0" t="0"/>
          <a:stretch/>
        </p:blipFill>
        <p:spPr>
          <a:xfrm>
            <a:off x="346662" y="426913"/>
            <a:ext cx="3973625" cy="2232679"/>
          </a:xfrm>
          <a:prstGeom prst="rect">
            <a:avLst/>
          </a:prstGeom>
          <a:noFill/>
          <a:ln>
            <a:noFill/>
          </a:ln>
        </p:spPr>
      </p:pic>
      <p:pic>
        <p:nvPicPr>
          <p:cNvPr id="159" name="Google Shape;159;p5"/>
          <p:cNvPicPr preferRelativeResize="0"/>
          <p:nvPr/>
        </p:nvPicPr>
        <p:blipFill rotWithShape="1">
          <a:blip r:embed="rId4">
            <a:alphaModFix/>
          </a:blip>
          <a:srcRect b="-19058" l="141190" r="-141190" t="19059"/>
          <a:stretch/>
        </p:blipFill>
        <p:spPr>
          <a:xfrm>
            <a:off x="4841150" y="1665962"/>
            <a:ext cx="3865176" cy="2567125"/>
          </a:xfrm>
          <a:prstGeom prst="rect">
            <a:avLst/>
          </a:prstGeom>
          <a:noFill/>
          <a:ln>
            <a:noFill/>
          </a:ln>
        </p:spPr>
      </p:pic>
      <p:sp>
        <p:nvSpPr>
          <p:cNvPr id="160" name="Google Shape;160;p5"/>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61" name="Google Shape;161;p5"/>
          <p:cNvSpPr txBox="1"/>
          <p:nvPr/>
        </p:nvSpPr>
        <p:spPr>
          <a:xfrm>
            <a:off x="0" y="3915075"/>
            <a:ext cx="9144000" cy="1154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Calibri"/>
                <a:ea typeface="Calibri"/>
                <a:cs typeface="Calibri"/>
                <a:sym typeface="Calibri"/>
              </a:rPr>
              <a:t>Image credits: Vectorstock (vectorstock.com/18446558), depositphotos (https://depositphotos.com/vector-images/distract.html), Istock photos (https://www.istockphoto.com/es/vector/preocuparse-por-los-ni%C3%B1os-de-parejas-gm1080074590-289481508) ,  Vectorstock (</a:t>
            </a:r>
            <a:r>
              <a:rPr b="0" i="0" lang="en" sz="900" u="sng" cap="none" strike="noStrike">
                <a:solidFill>
                  <a:schemeClr val="hlink"/>
                </a:solidFill>
                <a:latin typeface="Calibri"/>
                <a:ea typeface="Calibri"/>
                <a:cs typeface="Calibri"/>
                <a:sym typeface="Calibri"/>
                <a:hlinkClick r:id="rId5"/>
              </a:rPr>
              <a:t>https://www.vectorstock.com/royalty-free-vector/people-with-phone-cartoon-young-people-vector-21146011</a:t>
            </a:r>
            <a:r>
              <a:rPr b="0" i="0" lang="en" sz="900" u="none" cap="none" strike="noStrike">
                <a:solidFill>
                  <a:srgbClr val="000000"/>
                </a:solidFill>
                <a:latin typeface="Calibri"/>
                <a:ea typeface="Calibri"/>
                <a:cs typeface="Calibri"/>
                <a:sym typeface="Calibri"/>
              </a:rPr>
              <a:t>), Buzzfeed news (https://www.buzzfeednews.com/article/laurenstrapagiel/mail-carrier-tiktok-photobomb),  Shutterstock (</a:t>
            </a:r>
            <a:r>
              <a:rPr b="0" i="0" lang="en" sz="900" u="sng" cap="none" strike="noStrike">
                <a:solidFill>
                  <a:schemeClr val="hlink"/>
                </a:solidFill>
                <a:latin typeface="Calibri"/>
                <a:ea typeface="Calibri"/>
                <a:cs typeface="Calibri"/>
                <a:sym typeface="Calibri"/>
                <a:hlinkClick r:id="rId6"/>
              </a:rPr>
              <a:t>https://www.shutterstock.com/image-photo/male-female-professionals-teamworking-during-brainstorming-1727882593</a:t>
            </a:r>
            <a:r>
              <a:rPr b="0" i="0" lang="en" sz="900" u="none" cap="none" strike="noStrike">
                <a:solidFill>
                  <a:srgbClr val="000000"/>
                </a:solidFill>
                <a:latin typeface="Calibri"/>
                <a:ea typeface="Calibri"/>
                <a:cs typeface="Calibri"/>
                <a:sym typeface="Calibri"/>
              </a:rPr>
              <a:t>), dreamstime (https://www.shutterstock.com/image-photo/male-female-professionals-teamworking-during-brainstorming-1727882593) , CTV news (https://www.ctvnews.ca/more/news-team-bios/lloyd-robertson-1.424649)  © Alphabet,  © apple,  © ByteDance</a:t>
            </a:r>
            <a:endParaRPr b="0" i="0" sz="900" u="none" cap="none" strike="noStrike">
              <a:solidFill>
                <a:srgbClr val="000000"/>
              </a:solidFill>
              <a:latin typeface="Calibri"/>
              <a:ea typeface="Calibri"/>
              <a:cs typeface="Calibri"/>
              <a:sym typeface="Calibri"/>
            </a:endParaRPr>
          </a:p>
        </p:txBody>
      </p:sp>
      <p:pic>
        <p:nvPicPr>
          <p:cNvPr id="162" name="Google Shape;162;p5"/>
          <p:cNvPicPr preferRelativeResize="0"/>
          <p:nvPr/>
        </p:nvPicPr>
        <p:blipFill rotWithShape="1">
          <a:blip r:embed="rId7">
            <a:alphaModFix/>
          </a:blip>
          <a:srcRect b="0" l="0" r="0" t="0"/>
          <a:stretch/>
        </p:blipFill>
        <p:spPr>
          <a:xfrm>
            <a:off x="4759925" y="308225"/>
            <a:ext cx="3630799" cy="2665001"/>
          </a:xfrm>
          <a:prstGeom prst="rect">
            <a:avLst/>
          </a:prstGeom>
          <a:noFill/>
          <a:ln>
            <a:noFill/>
          </a:ln>
        </p:spPr>
      </p:pic>
      <p:pic>
        <p:nvPicPr>
          <p:cNvPr id="163" name="Google Shape;163;p5"/>
          <p:cNvPicPr preferRelativeResize="0"/>
          <p:nvPr/>
        </p:nvPicPr>
        <p:blipFill rotWithShape="1">
          <a:blip r:embed="rId8">
            <a:alphaModFix/>
          </a:blip>
          <a:srcRect b="0" l="0" r="0" t="0"/>
          <a:stretch/>
        </p:blipFill>
        <p:spPr>
          <a:xfrm>
            <a:off x="816013" y="2077963"/>
            <a:ext cx="2619375" cy="1743075"/>
          </a:xfrm>
          <a:prstGeom prst="rect">
            <a:avLst/>
          </a:prstGeom>
          <a:noFill/>
          <a:ln>
            <a:noFill/>
          </a:ln>
        </p:spPr>
      </p:pic>
      <p:pic>
        <p:nvPicPr>
          <p:cNvPr id="164" name="Google Shape;164;p5"/>
          <p:cNvPicPr preferRelativeResize="0"/>
          <p:nvPr/>
        </p:nvPicPr>
        <p:blipFill rotWithShape="1">
          <a:blip r:embed="rId9">
            <a:alphaModFix/>
          </a:blip>
          <a:srcRect b="0" l="0" r="0" t="0"/>
          <a:stretch/>
        </p:blipFill>
        <p:spPr>
          <a:xfrm>
            <a:off x="3593770" y="2042427"/>
            <a:ext cx="3973625" cy="1814173"/>
          </a:xfrm>
          <a:prstGeom prst="rect">
            <a:avLst/>
          </a:prstGeom>
          <a:noFill/>
          <a:ln>
            <a:noFill/>
          </a:ln>
        </p:spPr>
      </p:pic>
      <p:pic>
        <p:nvPicPr>
          <p:cNvPr id="165" name="Google Shape;165;p5"/>
          <p:cNvPicPr preferRelativeResize="0"/>
          <p:nvPr/>
        </p:nvPicPr>
        <p:blipFill rotWithShape="1">
          <a:blip r:embed="rId4">
            <a:alphaModFix/>
          </a:blip>
          <a:srcRect b="0" l="0" r="0" t="0"/>
          <a:stretch/>
        </p:blipFill>
        <p:spPr>
          <a:xfrm>
            <a:off x="2698949" y="201075"/>
            <a:ext cx="3361623" cy="2232676"/>
          </a:xfrm>
          <a:prstGeom prst="rect">
            <a:avLst/>
          </a:prstGeom>
          <a:noFill/>
          <a:ln>
            <a:noFill/>
          </a:ln>
        </p:spPr>
      </p:pic>
      <p:pic>
        <p:nvPicPr>
          <p:cNvPr id="166" name="Google Shape;166;p5"/>
          <p:cNvPicPr preferRelativeResize="0"/>
          <p:nvPr/>
        </p:nvPicPr>
        <p:blipFill rotWithShape="1">
          <a:blip r:embed="rId10">
            <a:alphaModFix/>
          </a:blip>
          <a:srcRect b="0" l="0" r="0" t="0"/>
          <a:stretch/>
        </p:blipFill>
        <p:spPr>
          <a:xfrm>
            <a:off x="2498100" y="1906513"/>
            <a:ext cx="2190750" cy="2085975"/>
          </a:xfrm>
          <a:prstGeom prst="rect">
            <a:avLst/>
          </a:prstGeom>
          <a:noFill/>
          <a:ln>
            <a:noFill/>
          </a:ln>
        </p:spPr>
      </p:pic>
      <p:pic>
        <p:nvPicPr>
          <p:cNvPr id="167" name="Google Shape;167;p5"/>
          <p:cNvPicPr preferRelativeResize="0"/>
          <p:nvPr/>
        </p:nvPicPr>
        <p:blipFill rotWithShape="1">
          <a:blip r:embed="rId11">
            <a:alphaModFix/>
          </a:blip>
          <a:srcRect b="0" l="0" r="0" t="0"/>
          <a:stretch/>
        </p:blipFill>
        <p:spPr>
          <a:xfrm>
            <a:off x="5501403" y="935578"/>
            <a:ext cx="3295550" cy="2137975"/>
          </a:xfrm>
          <a:prstGeom prst="rect">
            <a:avLst/>
          </a:prstGeom>
          <a:noFill/>
          <a:ln>
            <a:noFill/>
          </a:ln>
        </p:spPr>
      </p:pic>
      <p:pic>
        <p:nvPicPr>
          <p:cNvPr id="168" name="Google Shape;168;p5"/>
          <p:cNvPicPr preferRelativeResize="0"/>
          <p:nvPr/>
        </p:nvPicPr>
        <p:blipFill rotWithShape="1">
          <a:blip r:embed="rId12">
            <a:alphaModFix/>
          </a:blip>
          <a:srcRect b="0" l="0" r="0" t="0"/>
          <a:stretch/>
        </p:blipFill>
        <p:spPr>
          <a:xfrm>
            <a:off x="417368" y="145100"/>
            <a:ext cx="3416678" cy="2665001"/>
          </a:xfrm>
          <a:prstGeom prst="rect">
            <a:avLst/>
          </a:prstGeom>
          <a:noFill/>
          <a:ln>
            <a:noFill/>
          </a:ln>
        </p:spPr>
      </p:pic>
      <p:pic>
        <p:nvPicPr>
          <p:cNvPr id="169" name="Google Shape;169;p5"/>
          <p:cNvPicPr preferRelativeResize="0"/>
          <p:nvPr/>
        </p:nvPicPr>
        <p:blipFill rotWithShape="1">
          <a:blip r:embed="rId13">
            <a:alphaModFix/>
          </a:blip>
          <a:srcRect b="0" l="0" r="0" t="0"/>
          <a:stretch/>
        </p:blipFill>
        <p:spPr>
          <a:xfrm>
            <a:off x="3942547" y="639219"/>
            <a:ext cx="1450353" cy="2567125"/>
          </a:xfrm>
          <a:prstGeom prst="rect">
            <a:avLst/>
          </a:prstGeom>
          <a:noFill/>
          <a:ln>
            <a:noFill/>
          </a:ln>
        </p:spPr>
      </p:pic>
      <p:pic>
        <p:nvPicPr>
          <p:cNvPr id="170" name="Google Shape;170;p5"/>
          <p:cNvPicPr preferRelativeResize="0"/>
          <p:nvPr/>
        </p:nvPicPr>
        <p:blipFill rotWithShape="1">
          <a:blip r:embed="rId14">
            <a:alphaModFix/>
          </a:blip>
          <a:srcRect b="0" l="0" r="0" t="0"/>
          <a:stretch/>
        </p:blipFill>
        <p:spPr>
          <a:xfrm>
            <a:off x="5378750" y="2"/>
            <a:ext cx="3540850" cy="235909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58"/>
                                        </p:tgtEl>
                                        <p:attrNameLst>
                                          <p:attrName>style.visibility</p:attrName>
                                        </p:attrNameLst>
                                      </p:cBhvr>
                                      <p:to>
                                        <p:strVal val="visible"/>
                                      </p:to>
                                    </p:set>
                                    <p:anim calcmode="lin" valueType="num">
                                      <p:cBhvr additive="base">
                                        <p:cTn dur="1000"/>
                                        <p:tgtEl>
                                          <p:spTgt spid="158"/>
                                        </p:tgtEl>
                                        <p:attrNameLst>
                                          <p:attrName>ppt_w</p:attrName>
                                        </p:attrNameLst>
                                      </p:cBhvr>
                                      <p:tavLst>
                                        <p:tav fmla="" tm="0">
                                          <p:val>
                                            <p:strVal val="0"/>
                                          </p:val>
                                        </p:tav>
                                        <p:tav fmla="" tm="100000">
                                          <p:val>
                                            <p:strVal val="#ppt_w"/>
                                          </p:val>
                                        </p:tav>
                                      </p:tavLst>
                                    </p:anim>
                                    <p:anim calcmode="lin" valueType="num">
                                      <p:cBhvr additive="base">
                                        <p:cTn dur="1000"/>
                                        <p:tgtEl>
                                          <p:spTgt spid="15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2"/>
                                        </p:tgtEl>
                                        <p:attrNameLst>
                                          <p:attrName>style.visibility</p:attrName>
                                        </p:attrNameLst>
                                      </p:cBhvr>
                                      <p:to>
                                        <p:strVal val="visible"/>
                                      </p:to>
                                    </p:set>
                                    <p:anim calcmode="lin" valueType="num">
                                      <p:cBhvr additive="base">
                                        <p:cTn dur="1000"/>
                                        <p:tgtEl>
                                          <p:spTgt spid="162"/>
                                        </p:tgtEl>
                                        <p:attrNameLst>
                                          <p:attrName>ppt_w</p:attrName>
                                        </p:attrNameLst>
                                      </p:cBhvr>
                                      <p:tavLst>
                                        <p:tav fmla="" tm="0">
                                          <p:val>
                                            <p:strVal val="0"/>
                                          </p:val>
                                        </p:tav>
                                        <p:tav fmla="" tm="100000">
                                          <p:val>
                                            <p:strVal val="#ppt_w"/>
                                          </p:val>
                                        </p:tav>
                                      </p:tavLst>
                                    </p:anim>
                                    <p:anim calcmode="lin" valueType="num">
                                      <p:cBhvr additive="base">
                                        <p:cTn dur="1000"/>
                                        <p:tgtEl>
                                          <p:spTgt spid="162"/>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3"/>
                                        </p:tgtEl>
                                        <p:attrNameLst>
                                          <p:attrName>style.visibility</p:attrName>
                                        </p:attrNameLst>
                                      </p:cBhvr>
                                      <p:to>
                                        <p:strVal val="visible"/>
                                      </p:to>
                                    </p:set>
                                    <p:anim calcmode="lin" valueType="num">
                                      <p:cBhvr additive="base">
                                        <p:cTn dur="1000"/>
                                        <p:tgtEl>
                                          <p:spTgt spid="163"/>
                                        </p:tgtEl>
                                        <p:attrNameLst>
                                          <p:attrName>ppt_w</p:attrName>
                                        </p:attrNameLst>
                                      </p:cBhvr>
                                      <p:tavLst>
                                        <p:tav fmla="" tm="0">
                                          <p:val>
                                            <p:strVal val="0"/>
                                          </p:val>
                                        </p:tav>
                                        <p:tav fmla="" tm="100000">
                                          <p:val>
                                            <p:strVal val="#ppt_w"/>
                                          </p:val>
                                        </p:tav>
                                      </p:tavLst>
                                    </p:anim>
                                    <p:anim calcmode="lin" valueType="num">
                                      <p:cBhvr additive="base">
                                        <p:cTn dur="1000"/>
                                        <p:tgtEl>
                                          <p:spTgt spid="16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4"/>
                                        </p:tgtEl>
                                        <p:attrNameLst>
                                          <p:attrName>style.visibility</p:attrName>
                                        </p:attrNameLst>
                                      </p:cBhvr>
                                      <p:to>
                                        <p:strVal val="visible"/>
                                      </p:to>
                                    </p:set>
                                    <p:anim calcmode="lin" valueType="num">
                                      <p:cBhvr additive="base">
                                        <p:cTn dur="1000"/>
                                        <p:tgtEl>
                                          <p:spTgt spid="164"/>
                                        </p:tgtEl>
                                        <p:attrNameLst>
                                          <p:attrName>ppt_w</p:attrName>
                                        </p:attrNameLst>
                                      </p:cBhvr>
                                      <p:tavLst>
                                        <p:tav fmla="" tm="0">
                                          <p:val>
                                            <p:strVal val="0"/>
                                          </p:val>
                                        </p:tav>
                                        <p:tav fmla="" tm="100000">
                                          <p:val>
                                            <p:strVal val="#ppt_w"/>
                                          </p:val>
                                        </p:tav>
                                      </p:tavLst>
                                    </p:anim>
                                    <p:anim calcmode="lin" valueType="num">
                                      <p:cBhvr additive="base">
                                        <p:cTn dur="1000"/>
                                        <p:tgtEl>
                                          <p:spTgt spid="16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5"/>
                                        </p:tgtEl>
                                        <p:attrNameLst>
                                          <p:attrName>style.visibility</p:attrName>
                                        </p:attrNameLst>
                                      </p:cBhvr>
                                      <p:to>
                                        <p:strVal val="visible"/>
                                      </p:to>
                                    </p:set>
                                    <p:anim calcmode="lin" valueType="num">
                                      <p:cBhvr additive="base">
                                        <p:cTn dur="1000"/>
                                        <p:tgtEl>
                                          <p:spTgt spid="165"/>
                                        </p:tgtEl>
                                        <p:attrNameLst>
                                          <p:attrName>ppt_w</p:attrName>
                                        </p:attrNameLst>
                                      </p:cBhvr>
                                      <p:tavLst>
                                        <p:tav fmla="" tm="0">
                                          <p:val>
                                            <p:strVal val="0"/>
                                          </p:val>
                                        </p:tav>
                                        <p:tav fmla="" tm="100000">
                                          <p:val>
                                            <p:strVal val="#ppt_w"/>
                                          </p:val>
                                        </p:tav>
                                      </p:tavLst>
                                    </p:anim>
                                    <p:anim calcmode="lin" valueType="num">
                                      <p:cBhvr additive="base">
                                        <p:cTn dur="1000"/>
                                        <p:tgtEl>
                                          <p:spTgt spid="16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6"/>
                                        </p:tgtEl>
                                        <p:attrNameLst>
                                          <p:attrName>style.visibility</p:attrName>
                                        </p:attrNameLst>
                                      </p:cBhvr>
                                      <p:to>
                                        <p:strVal val="visible"/>
                                      </p:to>
                                    </p:set>
                                    <p:anim calcmode="lin" valueType="num">
                                      <p:cBhvr additive="base">
                                        <p:cTn dur="1100"/>
                                        <p:tgtEl>
                                          <p:spTgt spid="166"/>
                                        </p:tgtEl>
                                        <p:attrNameLst>
                                          <p:attrName>ppt_w</p:attrName>
                                        </p:attrNameLst>
                                      </p:cBhvr>
                                      <p:tavLst>
                                        <p:tav fmla="" tm="0">
                                          <p:val>
                                            <p:strVal val="0"/>
                                          </p:val>
                                        </p:tav>
                                        <p:tav fmla="" tm="100000">
                                          <p:val>
                                            <p:strVal val="#ppt_w"/>
                                          </p:val>
                                        </p:tav>
                                      </p:tavLst>
                                    </p:anim>
                                    <p:anim calcmode="lin" valueType="num">
                                      <p:cBhvr additive="base">
                                        <p:cTn dur="1100"/>
                                        <p:tgtEl>
                                          <p:spTgt spid="166"/>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7"/>
                                        </p:tgtEl>
                                        <p:attrNameLst>
                                          <p:attrName>style.visibility</p:attrName>
                                        </p:attrNameLst>
                                      </p:cBhvr>
                                      <p:to>
                                        <p:strVal val="visible"/>
                                      </p:to>
                                    </p:set>
                                    <p:anim calcmode="lin" valueType="num">
                                      <p:cBhvr additive="base">
                                        <p:cTn dur="1000"/>
                                        <p:tgtEl>
                                          <p:spTgt spid="167"/>
                                        </p:tgtEl>
                                        <p:attrNameLst>
                                          <p:attrName>ppt_w</p:attrName>
                                        </p:attrNameLst>
                                      </p:cBhvr>
                                      <p:tavLst>
                                        <p:tav fmla="" tm="0">
                                          <p:val>
                                            <p:strVal val="0"/>
                                          </p:val>
                                        </p:tav>
                                        <p:tav fmla="" tm="100000">
                                          <p:val>
                                            <p:strVal val="#ppt_w"/>
                                          </p:val>
                                        </p:tav>
                                      </p:tavLst>
                                    </p:anim>
                                    <p:anim calcmode="lin" valueType="num">
                                      <p:cBhvr additive="base">
                                        <p:cTn dur="1000"/>
                                        <p:tgtEl>
                                          <p:spTgt spid="1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8"/>
                                        </p:tgtEl>
                                        <p:attrNameLst>
                                          <p:attrName>style.visibility</p:attrName>
                                        </p:attrNameLst>
                                      </p:cBhvr>
                                      <p:to>
                                        <p:strVal val="visible"/>
                                      </p:to>
                                    </p:set>
                                    <p:anim calcmode="lin" valueType="num">
                                      <p:cBhvr additive="base">
                                        <p:cTn dur="1000"/>
                                        <p:tgtEl>
                                          <p:spTgt spid="168"/>
                                        </p:tgtEl>
                                        <p:attrNameLst>
                                          <p:attrName>ppt_w</p:attrName>
                                        </p:attrNameLst>
                                      </p:cBhvr>
                                      <p:tavLst>
                                        <p:tav fmla="" tm="0">
                                          <p:val>
                                            <p:strVal val="0"/>
                                          </p:val>
                                        </p:tav>
                                        <p:tav fmla="" tm="100000">
                                          <p:val>
                                            <p:strVal val="#ppt_w"/>
                                          </p:val>
                                        </p:tav>
                                      </p:tavLst>
                                    </p:anim>
                                    <p:anim calcmode="lin" valueType="num">
                                      <p:cBhvr additive="base">
                                        <p:cTn dur="1000"/>
                                        <p:tgtEl>
                                          <p:spTgt spid="168"/>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1000"/>
                                        <p:tgtEl>
                                          <p:spTgt spid="169"/>
                                        </p:tgtEl>
                                        <p:attrNameLst>
                                          <p:attrName>ppt_w</p:attrName>
                                        </p:attrNameLst>
                                      </p:cBhvr>
                                      <p:tavLst>
                                        <p:tav fmla="" tm="0">
                                          <p:val>
                                            <p:strVal val="0"/>
                                          </p:val>
                                        </p:tav>
                                        <p:tav fmla="" tm="100000">
                                          <p:val>
                                            <p:strVal val="#ppt_w"/>
                                          </p:val>
                                        </p:tav>
                                      </p:tavLst>
                                    </p:anim>
                                    <p:anim calcmode="lin" valueType="num">
                                      <p:cBhvr additive="base">
                                        <p:cTn dur="1000"/>
                                        <p:tgtEl>
                                          <p:spTgt spid="16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0"/>
                                        </p:tgtEl>
                                        <p:attrNameLst>
                                          <p:attrName>style.visibility</p:attrName>
                                        </p:attrNameLst>
                                      </p:cBhvr>
                                      <p:to>
                                        <p:strVal val="visible"/>
                                      </p:to>
                                    </p:set>
                                    <p:anim calcmode="lin" valueType="num">
                                      <p:cBhvr additive="base">
                                        <p:cTn dur="1100"/>
                                        <p:tgtEl>
                                          <p:spTgt spid="170"/>
                                        </p:tgtEl>
                                        <p:attrNameLst>
                                          <p:attrName>ppt_w</p:attrName>
                                        </p:attrNameLst>
                                      </p:cBhvr>
                                      <p:tavLst>
                                        <p:tav fmla="" tm="0">
                                          <p:val>
                                            <p:strVal val="0"/>
                                          </p:val>
                                        </p:tav>
                                        <p:tav fmla="" tm="100000">
                                          <p:val>
                                            <p:strVal val="#ppt_w"/>
                                          </p:val>
                                        </p:tav>
                                      </p:tavLst>
                                    </p:anim>
                                    <p:anim calcmode="lin" valueType="num">
                                      <p:cBhvr additive="base">
                                        <p:cTn dur="1100"/>
                                        <p:tgtEl>
                                          <p:spTgt spid="17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6"/>
          <p:cNvPicPr preferRelativeResize="0"/>
          <p:nvPr/>
        </p:nvPicPr>
        <p:blipFill rotWithShape="1">
          <a:blip r:embed="rId3">
            <a:alphaModFix/>
          </a:blip>
          <a:srcRect b="0" l="0" r="0" t="0"/>
          <a:stretch/>
        </p:blipFill>
        <p:spPr>
          <a:xfrm>
            <a:off x="1068175" y="1268900"/>
            <a:ext cx="2514600" cy="2466975"/>
          </a:xfrm>
          <a:prstGeom prst="rect">
            <a:avLst/>
          </a:prstGeom>
          <a:noFill/>
          <a:ln>
            <a:noFill/>
          </a:ln>
        </p:spPr>
      </p:pic>
      <p:pic>
        <p:nvPicPr>
          <p:cNvPr id="176" name="Google Shape;176;p6"/>
          <p:cNvPicPr preferRelativeResize="0"/>
          <p:nvPr/>
        </p:nvPicPr>
        <p:blipFill rotWithShape="1">
          <a:blip r:embed="rId4">
            <a:alphaModFix/>
          </a:blip>
          <a:srcRect b="0" l="0" r="0" t="0"/>
          <a:stretch/>
        </p:blipFill>
        <p:spPr>
          <a:xfrm>
            <a:off x="4854950" y="1134775"/>
            <a:ext cx="2694400" cy="2804625"/>
          </a:xfrm>
          <a:prstGeom prst="rect">
            <a:avLst/>
          </a:prstGeom>
          <a:noFill/>
          <a:ln>
            <a:noFill/>
          </a:ln>
        </p:spPr>
      </p:pic>
      <p:pic>
        <p:nvPicPr>
          <p:cNvPr id="177" name="Google Shape;177;p6"/>
          <p:cNvPicPr preferRelativeResize="0"/>
          <p:nvPr/>
        </p:nvPicPr>
        <p:blipFill rotWithShape="1">
          <a:blip r:embed="rId3">
            <a:alphaModFix/>
          </a:blip>
          <a:srcRect b="0" l="0" r="0" t="0"/>
          <a:stretch/>
        </p:blipFill>
        <p:spPr>
          <a:xfrm>
            <a:off x="1859100" y="2044848"/>
            <a:ext cx="1169825" cy="1147675"/>
          </a:xfrm>
          <a:prstGeom prst="rect">
            <a:avLst/>
          </a:prstGeom>
          <a:noFill/>
          <a:ln>
            <a:noFill/>
          </a:ln>
        </p:spPr>
      </p:pic>
      <p:pic>
        <p:nvPicPr>
          <p:cNvPr id="178" name="Google Shape;178;p6"/>
          <p:cNvPicPr preferRelativeResize="0"/>
          <p:nvPr/>
        </p:nvPicPr>
        <p:blipFill rotWithShape="1">
          <a:blip r:embed="rId4">
            <a:alphaModFix/>
          </a:blip>
          <a:srcRect b="0" l="0" r="0" t="0"/>
          <a:stretch/>
        </p:blipFill>
        <p:spPr>
          <a:xfrm>
            <a:off x="4471625" y="387500"/>
            <a:ext cx="3846625" cy="4003975"/>
          </a:xfrm>
          <a:prstGeom prst="rect">
            <a:avLst/>
          </a:prstGeom>
          <a:noFill/>
          <a:ln>
            <a:noFill/>
          </a:ln>
        </p:spPr>
      </p:pic>
      <p:sp>
        <p:nvSpPr>
          <p:cNvPr id="179" name="Google Shape;179;p6"/>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000"/>
                                        <p:tgtEl>
                                          <p:spTgt spid="177"/>
                                        </p:tgtEl>
                                        <p:attrNameLst>
                                          <p:attrName>ppt_w</p:attrName>
                                        </p:attrNameLst>
                                      </p:cBhvr>
                                      <p:tavLst>
                                        <p:tav fmla="" tm="0">
                                          <p:val>
                                            <p:strVal val="0"/>
                                          </p:val>
                                        </p:tav>
                                        <p:tav fmla="" tm="100000">
                                          <p:val>
                                            <p:strVal val="#ppt_w"/>
                                          </p:val>
                                        </p:tav>
                                      </p:tavLst>
                                    </p:anim>
                                    <p:anim calcmode="lin" valueType="num">
                                      <p:cBhvr additive="base">
                                        <p:cTn dur="1000"/>
                                        <p:tgtEl>
                                          <p:spTgt spid="177"/>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0"/>
                                  </p:stCondLst>
                                  <p:childTnLst>
                                    <p:anim calcmode="lin" valueType="num">
                                      <p:cBhvr additive="base">
                                        <p:cTn dur="1000"/>
                                        <p:tgtEl>
                                          <p:spTgt spid="175"/>
                                        </p:tgtEl>
                                        <p:attrNameLst>
                                          <p:attrName>ppt_w</p:attrName>
                                        </p:attrNameLst>
                                      </p:cBhvr>
                                      <p:tavLst>
                                        <p:tav fmla="" tm="0">
                                          <p:val>
                                            <p:strVal val="#ppt_w"/>
                                          </p:val>
                                        </p:tav>
                                        <p:tav fmla="" tm="100000">
                                          <p:val>
                                            <p:strVal val="0"/>
                                          </p:val>
                                        </p:tav>
                                      </p:tavLst>
                                    </p:anim>
                                    <p:anim calcmode="lin" valueType="num">
                                      <p:cBhvr additive="base">
                                        <p:cTn dur="1000"/>
                                        <p:tgtEl>
                                          <p:spTgt spid="175"/>
                                        </p:tgtEl>
                                        <p:attrNameLst>
                                          <p:attrName>ppt_h</p:attrName>
                                        </p:attrNameLst>
                                      </p:cBhvr>
                                      <p:tavLst>
                                        <p:tav fmla="" tm="0">
                                          <p:val>
                                            <p:strVal val="#ppt_h"/>
                                          </p:val>
                                        </p:tav>
                                        <p:tav fmla="" tm="100000">
                                          <p:val>
                                            <p:strVal val="0"/>
                                          </p:val>
                                        </p:tav>
                                      </p:tavLst>
                                    </p:anim>
                                    <p:set>
                                      <p:cBhvr>
                                        <p:cTn dur="1" fill="hold">
                                          <p:stCondLst>
                                            <p:cond delay="1000"/>
                                          </p:stCondLst>
                                        </p:cTn>
                                        <p:tgtEl>
                                          <p:spTgt spid="17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78"/>
                                        </p:tgtEl>
                                        <p:attrNameLst>
                                          <p:attrName>style.visibility</p:attrName>
                                        </p:attrNameLst>
                                      </p:cBhvr>
                                      <p:to>
                                        <p:strVal val="visible"/>
                                      </p:to>
                                    </p:set>
                                    <p:anim calcmode="lin" valueType="num">
                                      <p:cBhvr additive="base">
                                        <p:cTn dur="1000"/>
                                        <p:tgtEl>
                                          <p:spTgt spid="178"/>
                                        </p:tgtEl>
                                        <p:attrNameLst>
                                          <p:attrName>ppt_w</p:attrName>
                                        </p:attrNameLst>
                                      </p:cBhvr>
                                      <p:tavLst>
                                        <p:tav fmla="" tm="0">
                                          <p:val>
                                            <p:strVal val="0"/>
                                          </p:val>
                                        </p:tav>
                                        <p:tav fmla="" tm="100000">
                                          <p:val>
                                            <p:strVal val="#ppt_w"/>
                                          </p:val>
                                        </p:tav>
                                      </p:tavLst>
                                    </p:anim>
                                    <p:anim calcmode="lin" valueType="num">
                                      <p:cBhvr additive="base">
                                        <p:cTn dur="1000"/>
                                        <p:tgtEl>
                                          <p:spTgt spid="178"/>
                                        </p:tgtEl>
                                        <p:attrNameLst>
                                          <p:attrName>ppt_h</p:attrName>
                                        </p:attrNameLst>
                                      </p:cBhvr>
                                      <p:tavLst>
                                        <p:tav fmla="" tm="0">
                                          <p:val>
                                            <p:strVal val="0"/>
                                          </p:val>
                                        </p:tav>
                                        <p:tav fmla="" tm="100000">
                                          <p:val>
                                            <p:strVal val="#ppt_h"/>
                                          </p:val>
                                        </p:tav>
                                      </p:tavLst>
                                    </p:anim>
                                  </p:childTnLst>
                                </p:cTn>
                              </p:par>
                              <p:par>
                                <p:cTn fill="hold" nodeType="withEffect" presetClass="exit" presetID="23" presetSubtype="32">
                                  <p:stCondLst>
                                    <p:cond delay="0"/>
                                  </p:stCondLst>
                                  <p:childTnLst>
                                    <p:anim calcmode="lin" valueType="num">
                                      <p:cBhvr additive="base">
                                        <p:cTn dur="1000"/>
                                        <p:tgtEl>
                                          <p:spTgt spid="176"/>
                                        </p:tgtEl>
                                        <p:attrNameLst>
                                          <p:attrName>ppt_w</p:attrName>
                                        </p:attrNameLst>
                                      </p:cBhvr>
                                      <p:tavLst>
                                        <p:tav fmla="" tm="0">
                                          <p:val>
                                            <p:strVal val="#ppt_w"/>
                                          </p:val>
                                        </p:tav>
                                        <p:tav fmla="" tm="100000">
                                          <p:val>
                                            <p:strVal val="0"/>
                                          </p:val>
                                        </p:tav>
                                      </p:tavLst>
                                    </p:anim>
                                    <p:anim calcmode="lin" valueType="num">
                                      <p:cBhvr additive="base">
                                        <p:cTn dur="1000"/>
                                        <p:tgtEl>
                                          <p:spTgt spid="176"/>
                                        </p:tgtEl>
                                        <p:attrNameLst>
                                          <p:attrName>ppt_h</p:attrName>
                                        </p:attrNameLst>
                                      </p:cBhvr>
                                      <p:tavLst>
                                        <p:tav fmla="" tm="0">
                                          <p:val>
                                            <p:strVal val="#ppt_h"/>
                                          </p:val>
                                        </p:tav>
                                        <p:tav fmla="" tm="100000">
                                          <p:val>
                                            <p:strVal val="0"/>
                                          </p:val>
                                        </p:tav>
                                      </p:tavLst>
                                    </p:anim>
                                    <p:set>
                                      <p:cBhvr>
                                        <p:cTn dur="1" fill="hold">
                                          <p:stCondLst>
                                            <p:cond delay="1000"/>
                                          </p:stCondLst>
                                        </p:cTn>
                                        <p:tgtEl>
                                          <p:spTgt spid="17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7"/>
          <p:cNvSpPr txBox="1"/>
          <p:nvPr>
            <p:ph idx="1" type="body"/>
          </p:nvPr>
        </p:nvSpPr>
        <p:spPr>
          <a:xfrm>
            <a:off x="819150" y="648375"/>
            <a:ext cx="7505700" cy="1296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rPr b="1" lang="en" sz="3200" u="sng"/>
              <a:t>Wellbeing:</a:t>
            </a:r>
            <a:r>
              <a:rPr lang="en" sz="3200"/>
              <a:t> All the different ways your life can go well or poorly</a:t>
            </a:r>
            <a:r>
              <a:rPr b="1" lang="en" sz="3200" u="sng"/>
              <a:t> </a:t>
            </a:r>
            <a:endParaRPr b="1" sz="3200" u="sng"/>
          </a:p>
        </p:txBody>
      </p:sp>
      <p:sp>
        <p:nvSpPr>
          <p:cNvPr id="185" name="Google Shape;185;p7"/>
          <p:cNvSpPr txBox="1"/>
          <p:nvPr/>
        </p:nvSpPr>
        <p:spPr>
          <a:xfrm>
            <a:off x="819150" y="2295750"/>
            <a:ext cx="7505700" cy="1662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3200"/>
              <a:buFont typeface="Arial"/>
              <a:buNone/>
            </a:pPr>
            <a:r>
              <a:rPr b="1" i="0" lang="en" sz="3200" u="sng" cap="none" strike="noStrike">
                <a:solidFill>
                  <a:srgbClr val="000000"/>
                </a:solidFill>
                <a:latin typeface="Calibri"/>
                <a:ea typeface="Calibri"/>
                <a:cs typeface="Calibri"/>
                <a:sym typeface="Calibri"/>
              </a:rPr>
              <a:t>Violation of a Right: </a:t>
            </a:r>
            <a:r>
              <a:rPr b="0" i="0" lang="en" sz="3200" u="none" cap="none" strike="noStrike">
                <a:solidFill>
                  <a:srgbClr val="000000"/>
                </a:solidFill>
                <a:latin typeface="Calibri"/>
                <a:ea typeface="Calibri"/>
                <a:cs typeface="Calibri"/>
                <a:sym typeface="Calibri"/>
              </a:rPr>
              <a:t>When someone is treated in a way they have a right not to be treated</a:t>
            </a:r>
            <a:endParaRPr b="0" i="0" sz="3200" u="none" cap="none" strike="noStrike">
              <a:solidFill>
                <a:srgbClr val="000000"/>
              </a:solidFill>
              <a:latin typeface="Calibri"/>
              <a:ea typeface="Calibri"/>
              <a:cs typeface="Calibri"/>
              <a:sym typeface="Calibri"/>
            </a:endParaRPr>
          </a:p>
        </p:txBody>
      </p:sp>
      <p:sp>
        <p:nvSpPr>
          <p:cNvPr id="186" name="Google Shape;186;p7"/>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4"/>
                                        </p:tgtEl>
                                        <p:attrNameLst>
                                          <p:attrName>style.visibility</p:attrName>
                                        </p:attrNameLst>
                                      </p:cBhvr>
                                      <p:to>
                                        <p:strVal val="visible"/>
                                      </p:to>
                                    </p:set>
                                    <p:animEffect filter="fade" transition="in">
                                      <p:cBhvr>
                                        <p:cTn dur="1000"/>
                                        <p:tgtEl>
                                          <p:spTgt spid="1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ph idx="1" type="body"/>
          </p:nvPr>
        </p:nvSpPr>
        <p:spPr>
          <a:xfrm>
            <a:off x="819150" y="1990725"/>
            <a:ext cx="7505700" cy="244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300"/>
              <a:buNone/>
            </a:pPr>
            <a:r>
              <a:t/>
            </a:r>
            <a:endParaRPr/>
          </a:p>
        </p:txBody>
      </p:sp>
      <p:pic>
        <p:nvPicPr>
          <p:cNvPr id="192" name="Google Shape;192;p8"/>
          <p:cNvPicPr preferRelativeResize="0"/>
          <p:nvPr/>
        </p:nvPicPr>
        <p:blipFill rotWithShape="1">
          <a:blip r:embed="rId3">
            <a:alphaModFix/>
          </a:blip>
          <a:srcRect b="0" l="0" r="0" t="0"/>
          <a:stretch/>
        </p:blipFill>
        <p:spPr>
          <a:xfrm>
            <a:off x="509205" y="1167449"/>
            <a:ext cx="8245896" cy="2448000"/>
          </a:xfrm>
          <a:prstGeom prst="rect">
            <a:avLst/>
          </a:prstGeom>
          <a:noFill/>
          <a:ln>
            <a:noFill/>
          </a:ln>
        </p:spPr>
      </p:pic>
      <p:sp>
        <p:nvSpPr>
          <p:cNvPr id="193" name="Google Shape;193;p8"/>
          <p:cNvSpPr txBox="1"/>
          <p:nvPr/>
        </p:nvSpPr>
        <p:spPr>
          <a:xfrm>
            <a:off x="627250" y="4190075"/>
            <a:ext cx="38388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©ProctorU</a:t>
            </a:r>
            <a:endParaRPr b="0" i="0" sz="1100" u="none" cap="none" strike="noStrike">
              <a:solidFill>
                <a:srgbClr val="000000"/>
              </a:solidFill>
              <a:latin typeface="Calibri"/>
              <a:ea typeface="Calibri"/>
              <a:cs typeface="Calibri"/>
              <a:sym typeface="Calibri"/>
            </a:endParaRPr>
          </a:p>
        </p:txBody>
      </p:sp>
      <p:sp>
        <p:nvSpPr>
          <p:cNvPr id="194" name="Google Shape;194;p8"/>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9"/>
          <p:cNvPicPr preferRelativeResize="0"/>
          <p:nvPr/>
        </p:nvPicPr>
        <p:blipFill rotWithShape="1">
          <a:blip r:embed="rId3">
            <a:alphaModFix/>
          </a:blip>
          <a:srcRect b="0" l="0" r="0" t="0"/>
          <a:stretch/>
        </p:blipFill>
        <p:spPr>
          <a:xfrm>
            <a:off x="770350" y="206750"/>
            <a:ext cx="7427650" cy="4178050"/>
          </a:xfrm>
          <a:prstGeom prst="rect">
            <a:avLst/>
          </a:prstGeom>
          <a:noFill/>
          <a:ln>
            <a:noFill/>
          </a:ln>
        </p:spPr>
      </p:pic>
      <p:sp>
        <p:nvSpPr>
          <p:cNvPr id="200" name="Google Shape;200;p9"/>
          <p:cNvSpPr txBox="1"/>
          <p:nvPr/>
        </p:nvSpPr>
        <p:spPr>
          <a:xfrm>
            <a:off x="363800" y="4566425"/>
            <a:ext cx="50556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Calibri"/>
                <a:ea typeface="Calibri"/>
                <a:cs typeface="Calibri"/>
                <a:sym typeface="Calibri"/>
              </a:rPr>
              <a:t>Image credit: </a:t>
            </a:r>
            <a:r>
              <a:rPr b="0" i="0" lang="en" sz="1100" u="none" cap="none" strike="noStrike">
                <a:solidFill>
                  <a:srgbClr val="000000"/>
                </a:solidFill>
                <a:latin typeface="Arial"/>
                <a:ea typeface="Arial"/>
                <a:cs typeface="Arial"/>
                <a:sym typeface="Arial"/>
              </a:rPr>
              <a:t>iStock (https://www.istockphoto.com/videos/webcam-spy)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1" name="Google Shape;201;p9"/>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